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0.48051948051948051</c:v>
                </c:pt>
                <c:pt idx="1">
                  <c:v>0.51948051948051943</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1.973684210526316E-2</c:v>
                </c:pt>
                <c:pt idx="1">
                  <c:v>0</c:v>
                </c:pt>
                <c:pt idx="2">
                  <c:v>0</c:v>
                </c:pt>
                <c:pt idx="3">
                  <c:v>0</c:v>
                </c:pt>
                <c:pt idx="4">
                  <c:v>0</c:v>
                </c:pt>
                <c:pt idx="5">
                  <c:v>0.98026315789473684</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Dorset County Hospital NHS Foundation Trust </c:v>
                </c:pt>
                <c:pt idx="1">
                  <c:v>Torbay and South Devon NHS Foundation Trust</c:v>
                </c:pt>
                <c:pt idx="2">
                  <c:v>Somerset NHS Foundation Trust</c:v>
                </c:pt>
                <c:pt idx="3">
                  <c:v>University Hospitals Bristol and Weston NHS Foundation Trust</c:v>
                </c:pt>
                <c:pt idx="4">
                  <c:v>University Hospitals Dorset NHS Foundation Trust</c:v>
                </c:pt>
              </c:strCache>
            </c:strRef>
          </c:cat>
          <c:val>
            <c:numRef>
              <c:f>Sheet1!$B$2:$B$6</c:f>
              <c:numCache>
                <c:formatCode>0.0</c:formatCode>
                <c:ptCount val="5"/>
                <c:pt idx="0">
                  <c:v>7.6677714274972457</c:v>
                </c:pt>
                <c:pt idx="1">
                  <c:v>7.4769311790048052</c:v>
                </c:pt>
                <c:pt idx="2">
                  <c:v>7.1143793957806496</c:v>
                </c:pt>
                <c:pt idx="3">
                  <c:v>7.1073658983290411</c:v>
                </c:pt>
                <c:pt idx="4">
                  <c:v>7.0016744192905431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Dorset County Hospital NHS Foundation Trust </c:v>
                </c:pt>
                <c:pt idx="1">
                  <c:v>Torbay and South Devon NHS Foundation Trust</c:v>
                </c:pt>
                <c:pt idx="2">
                  <c:v>Somerset NHS Foundation Trust</c:v>
                </c:pt>
                <c:pt idx="3">
                  <c:v>University Hospitals Bristol and Weston NHS Foundation Trust</c:v>
                </c:pt>
                <c:pt idx="4">
                  <c:v>University Hospitals Dorset NHS Foundation Trust</c:v>
                </c:pt>
              </c:strCache>
            </c:strRef>
          </c:cat>
          <c:val>
            <c:numRef>
              <c:f>Sheet1!$C$2:$C$6</c:f>
              <c:numCache>
                <c:formatCode>0.0</c:formatCode>
                <c:ptCount val="5"/>
                <c:pt idx="0">
                  <c:v>2.3322285725027543</c:v>
                </c:pt>
                <c:pt idx="1">
                  <c:v>2.5230688209951948</c:v>
                </c:pt>
                <c:pt idx="2">
                  <c:v>2.8856206042193504</c:v>
                </c:pt>
                <c:pt idx="3">
                  <c:v>2.8926341016709589</c:v>
                </c:pt>
                <c:pt idx="4">
                  <c:v>2.9983255807094569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Gloucestershire Hospitals NHS Foundation Trust</c:v>
                </c:pt>
                <c:pt idx="2">
                  <c:v>University Hospitals Plymouth NHS Trust</c:v>
                </c:pt>
                <c:pt idx="3">
                  <c:v>North Bristol NHS Trust</c:v>
                </c:pt>
                <c:pt idx="4">
                  <c:v>Royal Cornwall Hospitals NHS Trust</c:v>
                </c:pt>
              </c:strCache>
            </c:strRef>
          </c:cat>
          <c:val>
            <c:numRef>
              <c:f>Sheet1!$B$2:$B$6</c:f>
              <c:numCache>
                <c:formatCode>0.0</c:formatCode>
                <c:ptCount val="5"/>
                <c:pt idx="0">
                  <c:v>6.1619126226187424</c:v>
                </c:pt>
                <c:pt idx="1">
                  <c:v>6.602888776289995</c:v>
                </c:pt>
                <c:pt idx="2">
                  <c:v>6.634864555890239</c:v>
                </c:pt>
                <c:pt idx="3">
                  <c:v>6.7162854118368998</c:v>
                </c:pt>
                <c:pt idx="4">
                  <c:v>6.7392547351089291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Gloucestershire Hospitals NHS Foundation Trust</c:v>
                </c:pt>
                <c:pt idx="2">
                  <c:v>University Hospitals Plymouth NHS Trust</c:v>
                </c:pt>
                <c:pt idx="3">
                  <c:v>North Bristol NHS Trust</c:v>
                </c:pt>
                <c:pt idx="4">
                  <c:v>Royal Cornwall Hospitals NHS Trust</c:v>
                </c:pt>
              </c:strCache>
            </c:strRef>
          </c:cat>
          <c:val>
            <c:numRef>
              <c:f>Sheet1!$C$2:$C$6</c:f>
              <c:numCache>
                <c:formatCode>0.0</c:formatCode>
                <c:ptCount val="5"/>
                <c:pt idx="0">
                  <c:v>3.8380873773812576</c:v>
                </c:pt>
                <c:pt idx="1">
                  <c:v>3.397111223710005</c:v>
                </c:pt>
                <c:pt idx="2">
                  <c:v>3.365135444109761</c:v>
                </c:pt>
                <c:pt idx="3">
                  <c:v>3.2837145881631002</c:v>
                </c:pt>
                <c:pt idx="4">
                  <c:v>3.2607452648910709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1.0333202501741097</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0.41878054094983508</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0.11675288379323057</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1.2188834783656137</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0.11675288379323057</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0.41878054094983508</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0.28714339020237034</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7.1143793957806496</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c:v>
                </c:pt>
                <c:pt idx="1">
                  <c:v>MUSGROVE PARK HOSPITAL (-)</c:v>
                </c:pt>
                <c:pt idx="2">
                  <c:v>YEOVIL DISTRICT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c:v>
                </c:pt>
                <c:pt idx="1">
                  <c:v>MUSGROVE PARK HOSPITAL (-)</c:v>
                </c:pt>
                <c:pt idx="2">
                  <c:v>YEOVIL DISTRICT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c:v>
                </c:pt>
                <c:pt idx="1">
                  <c:v>MUSGROVE PARK HOSPITAL (-)</c:v>
                </c:pt>
                <c:pt idx="2">
                  <c:v>YEOVIL DISTRICT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c:v>
                </c:pt>
                <c:pt idx="1">
                  <c:v>MUSGROVE PARK HOSPITAL (-)</c:v>
                </c:pt>
                <c:pt idx="2">
                  <c:v>YEOVIL DISTRICT HOSPITAL (-)</c:v>
                </c:pt>
              </c:strCache>
            </c:strRef>
          </c:cat>
          <c:val>
            <c:numRef>
              <c:f>Sheet1!$G$2:$G$4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c:v>
                </c:pt>
                <c:pt idx="1">
                  <c:v>MUSGROVE PARK HOSPITAL (-)</c:v>
                </c:pt>
                <c:pt idx="2">
                  <c:v>YEOVIL DISTRICT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c:v>
                </c:pt>
                <c:pt idx="1">
                  <c:v>MUSGROVE PARK HOSPITAL (-)</c:v>
                </c:pt>
                <c:pt idx="2">
                  <c:v>YEOVIL DISTRICT HOSPITAL (-)</c:v>
                </c:pt>
              </c:strCache>
            </c:strRef>
          </c:cat>
          <c:val>
            <c:numRef>
              <c:f>Sheet1!$I$2:$I$4</c:f>
              <c:numCache>
                <c:formatCode>0.0;;</c:formatCode>
                <c:ptCount val="3"/>
                <c:pt idx="0">
                  <c:v>8.8268611198017517</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c:v>
                </c:pt>
                <c:pt idx="1">
                  <c:v>MUSGROVE PARK HOSPITAL (-)</c:v>
                </c:pt>
                <c:pt idx="2">
                  <c:v>YEOVIL DISTRICT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1.1731388801982483</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MUSGROVE PARK HOSPITAL (67)</c:v>
                </c:pt>
                <c:pt idx="2">
                  <c:v>YEOVIL DISTRICT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MUSGROVE PARK HOSPITAL (67)</c:v>
                </c:pt>
                <c:pt idx="2">
                  <c:v>YEOVIL DISTRICT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MUSGROVE PARK HOSPITAL (67)</c:v>
                </c:pt>
                <c:pt idx="2">
                  <c:v>YEOVIL DISTRICT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MUSGROVE PARK HOSPITAL (67)</c:v>
                </c:pt>
                <c:pt idx="2">
                  <c:v>YEOVIL DISTRICT HOSPITAL (-)</c:v>
                </c:pt>
              </c:strCache>
            </c:strRef>
          </c:cat>
          <c:val>
            <c:numRef>
              <c:f>Sheet1!$G$2:$G$4</c:f>
              <c:numCache>
                <c:formatCode>0.0;;</c:formatCode>
                <c:ptCount val="3"/>
                <c:pt idx="0">
                  <c:v>9.000445353808912</c:v>
                </c:pt>
                <c:pt idx="1">
                  <c:v>8.9341440629558733</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MUSGROVE PARK HOSPITAL (67)</c:v>
                </c:pt>
                <c:pt idx="2">
                  <c:v>YEOVIL DISTRICT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MUSGROVE PARK HOSPITAL (67)</c:v>
                </c:pt>
                <c:pt idx="2">
                  <c:v>YEOVIL DISTRICT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MUSGROVE PARK HOSPITAL (67)</c:v>
                </c:pt>
                <c:pt idx="2">
                  <c:v>YEOVIL DISTRICT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0.99955464619108803</c:v>
                </c:pt>
                <c:pt idx="1">
                  <c:v>1.0658559370441267</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MUSGROVE PARK HOSPITAL (78)</c:v>
                </c:pt>
                <c:pt idx="2">
                  <c:v>YEOVIL DISTRICT HOSPITAL (34)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MUSGROVE PARK HOSPITAL (78)</c:v>
                </c:pt>
                <c:pt idx="2">
                  <c:v>YEOVIL DISTRICT HOSPITAL (34)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MUSGROVE PARK HOSPITAL (78)</c:v>
                </c:pt>
                <c:pt idx="2">
                  <c:v>YEOVIL DISTRICT HOSPITAL (34)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MUSGROVE PARK HOSPITAL (78)</c:v>
                </c:pt>
                <c:pt idx="2">
                  <c:v>YEOVIL DISTRICT HOSPITAL (34)</c:v>
                </c:pt>
              </c:strCache>
            </c:strRef>
          </c:cat>
          <c:val>
            <c:numRef>
              <c:f>Sheet1!$G$2:$G$4</c:f>
              <c:numCache>
                <c:formatCode>0.0;;</c:formatCode>
                <c:ptCount val="3"/>
                <c:pt idx="0">
                  <c:v>9.4386933421691541</c:v>
                </c:pt>
                <c:pt idx="1">
                  <c:v>9.2152445311152658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MUSGROVE PARK HOSPITAL (78)</c:v>
                </c:pt>
                <c:pt idx="2">
                  <c:v>YEOVIL DISTRICT HOSPITAL (34)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MUSGROVE PARK HOSPITAL (78)</c:v>
                </c:pt>
                <c:pt idx="2">
                  <c:v>YEOVIL DISTRICT HOSPITAL (34)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MUSGROVE PARK HOSPITAL (78)</c:v>
                </c:pt>
                <c:pt idx="2">
                  <c:v>YEOVIL DISTRICT HOSPITAL (34)</c:v>
                </c:pt>
              </c:strCache>
            </c:strRef>
          </c:cat>
          <c:val>
            <c:numRef>
              <c:f>Sheet1!$J$2:$J$4</c:f>
              <c:numCache>
                <c:formatCode>0.0;;</c:formatCode>
                <c:ptCount val="3"/>
                <c:pt idx="0">
                  <c:v>0</c:v>
                </c:pt>
                <c:pt idx="1">
                  <c:v>0</c:v>
                </c:pt>
                <c:pt idx="2">
                  <c:v>9.8176294845536418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0.56130665783084588</c:v>
                </c:pt>
                <c:pt idx="1">
                  <c:v>0.78475546888473424</c:v>
                </c:pt>
                <c:pt idx="2">
                  <c:v>0.18237051544635818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(110)</c:v>
                </c:pt>
                <c:pt idx="1">
                  <c:v>MUSGROVE PARK HOSPITAL (75)</c:v>
                </c:pt>
                <c:pt idx="2">
                  <c:v>YEOVIL DISTRICT HOSPITAL (32)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(110)</c:v>
                </c:pt>
                <c:pt idx="1">
                  <c:v>MUSGROVE PARK HOSPITAL (75)</c:v>
                </c:pt>
                <c:pt idx="2">
                  <c:v>YEOVIL DISTRICT HOSPITAL (32)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(110)</c:v>
                </c:pt>
                <c:pt idx="1">
                  <c:v>MUSGROVE PARK HOSPITAL (75)</c:v>
                </c:pt>
                <c:pt idx="2">
                  <c:v>YEOVIL DISTRICT HOSPITAL (32)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(110)</c:v>
                </c:pt>
                <c:pt idx="1">
                  <c:v>MUSGROVE PARK HOSPITAL (75)</c:v>
                </c:pt>
                <c:pt idx="2">
                  <c:v>YEOVIL DISTRICT HOSPITAL (32)</c:v>
                </c:pt>
              </c:strCache>
            </c:strRef>
          </c:cat>
          <c:val>
            <c:numRef>
              <c:f>Sheet1!$G$2:$G$4</c:f>
              <c:numCache>
                <c:formatCode>0.0;;</c:formatCode>
                <c:ptCount val="3"/>
                <c:pt idx="0">
                  <c:v>7.9106040490150766</c:v>
                </c:pt>
                <c:pt idx="1">
                  <c:v>7.3760105627891033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(110)</c:v>
                </c:pt>
                <c:pt idx="1">
                  <c:v>MUSGROVE PARK HOSPITAL (75)</c:v>
                </c:pt>
                <c:pt idx="2">
                  <c:v>YEOVIL DISTRICT HOSPITAL (32)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(110)</c:v>
                </c:pt>
                <c:pt idx="1">
                  <c:v>MUSGROVE PARK HOSPITAL (75)</c:v>
                </c:pt>
                <c:pt idx="2">
                  <c:v>YEOVIL DISTRICT HOSPITAL (32)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(110)</c:v>
                </c:pt>
                <c:pt idx="1">
                  <c:v>MUSGROVE PARK HOSPITAL (75)</c:v>
                </c:pt>
                <c:pt idx="2">
                  <c:v>YEOVIL DISTRICT HOSPITAL (32)</c:v>
                </c:pt>
              </c:strCache>
            </c:strRef>
          </c:cat>
          <c:val>
            <c:numRef>
              <c:f>Sheet1!$J$2:$J$4</c:f>
              <c:numCache>
                <c:formatCode>0.0;;</c:formatCode>
                <c:ptCount val="3"/>
                <c:pt idx="0">
                  <c:v>0</c:v>
                </c:pt>
                <c:pt idx="1">
                  <c:v>0</c:v>
                </c:pt>
                <c:pt idx="2">
                  <c:v>9.2755028615381754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2.0893959509849234</c:v>
                </c:pt>
                <c:pt idx="1">
                  <c:v>2.6239894372108967</c:v>
                </c:pt>
                <c:pt idx="2">
                  <c:v>0.72449713846182462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(153)</c:v>
                </c:pt>
                <c:pt idx="1">
                  <c:v>MUSGROVE PARK HOSPITAL (105)</c:v>
                </c:pt>
                <c:pt idx="2">
                  <c:v>YEOVIL DISTRICT HOSPITAL (43)</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(153)</c:v>
                </c:pt>
                <c:pt idx="1">
                  <c:v>MUSGROVE PARK HOSPITAL (105)</c:v>
                </c:pt>
                <c:pt idx="2">
                  <c:v>YEOVIL DISTRICT HOSPITAL (43)</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(153)</c:v>
                </c:pt>
                <c:pt idx="1">
                  <c:v>MUSGROVE PARK HOSPITAL (105)</c:v>
                </c:pt>
                <c:pt idx="2">
                  <c:v>YEOVIL DISTRICT HOSPITAL (43)</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(153)</c:v>
                </c:pt>
                <c:pt idx="1">
                  <c:v>MUSGROVE PARK HOSPITAL (105)</c:v>
                </c:pt>
                <c:pt idx="2">
                  <c:v>YEOVIL DISTRICT HOSPITAL (43)</c:v>
                </c:pt>
              </c:strCache>
            </c:strRef>
          </c:cat>
          <c:val>
            <c:numRef>
              <c:f>Sheet1!$G$2:$G$4</c:f>
              <c:numCache>
                <c:formatCode>0.0;;</c:formatCode>
                <c:ptCount val="3"/>
                <c:pt idx="0">
                  <c:v>9.6798388952069629</c:v>
                </c:pt>
                <c:pt idx="1">
                  <c:v>9.5971851023128298</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(153)</c:v>
                </c:pt>
                <c:pt idx="1">
                  <c:v>MUSGROVE PARK HOSPITAL (105)</c:v>
                </c:pt>
                <c:pt idx="2">
                  <c:v>YEOVIL DISTRICT HOSPITAL (43)</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(153)</c:v>
                </c:pt>
                <c:pt idx="1">
                  <c:v>MUSGROVE PARK HOSPITAL (105)</c:v>
                </c:pt>
                <c:pt idx="2">
                  <c:v>YEOVIL DISTRICT HOSPITAL (43)</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(153)</c:v>
                </c:pt>
                <c:pt idx="1">
                  <c:v>MUSGROVE PARK HOSPITAL (105)</c:v>
                </c:pt>
                <c:pt idx="2">
                  <c:v>YEOVIL DISTRICT HOSPITAL (43)</c:v>
                </c:pt>
              </c:strCache>
            </c:strRef>
          </c:cat>
          <c:val>
            <c:numRef>
              <c:f>Sheet1!$J$2:$J$4</c:f>
              <c:numCache>
                <c:formatCode>0.0;;</c:formatCode>
                <c:ptCount val="3"/>
                <c:pt idx="0">
                  <c:v>0</c:v>
                </c:pt>
                <c:pt idx="1">
                  <c:v>0</c:v>
                </c:pt>
                <c:pt idx="2">
                  <c:v>10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0.32016110479303705</c:v>
                </c:pt>
                <c:pt idx="1">
                  <c:v>0.40281489768717016</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(152)</c:v>
                </c:pt>
                <c:pt idx="1">
                  <c:v>MUSGROVE PARK HOSPITAL (105)</c:v>
                </c:pt>
                <c:pt idx="2">
                  <c:v>YEOVIL DISTRICT HOSPITAL (42)</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(152)</c:v>
                </c:pt>
                <c:pt idx="1">
                  <c:v>MUSGROVE PARK HOSPITAL (105)</c:v>
                </c:pt>
                <c:pt idx="2">
                  <c:v>YEOVIL DISTRICT HOSPITAL (42)</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(152)</c:v>
                </c:pt>
                <c:pt idx="1">
                  <c:v>MUSGROVE PARK HOSPITAL (105)</c:v>
                </c:pt>
                <c:pt idx="2">
                  <c:v>YEOVIL DISTRICT HOSPITAL (42)</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(152)</c:v>
                </c:pt>
                <c:pt idx="1">
                  <c:v>MUSGROVE PARK HOSPITAL (105)</c:v>
                </c:pt>
                <c:pt idx="2">
                  <c:v>YEOVIL DISTRICT HOSPITAL (42)</c:v>
                </c:pt>
              </c:strCache>
            </c:strRef>
          </c:cat>
          <c:val>
            <c:numRef>
              <c:f>Sheet1!$G$2:$G$4</c:f>
              <c:numCache>
                <c:formatCode>0.0;;</c:formatCode>
                <c:ptCount val="3"/>
                <c:pt idx="0">
                  <c:v>9.3656537809535418</c:v>
                </c:pt>
                <c:pt idx="1">
                  <c:v>9.2367323910506265</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(152)</c:v>
                </c:pt>
                <c:pt idx="1">
                  <c:v>MUSGROVE PARK HOSPITAL (105)</c:v>
                </c:pt>
                <c:pt idx="2">
                  <c:v>YEOVIL DISTRICT HOSPITAL (42)</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(152)</c:v>
                </c:pt>
                <c:pt idx="1">
                  <c:v>MUSGROVE PARK HOSPITAL (105)</c:v>
                </c:pt>
                <c:pt idx="2">
                  <c:v>YEOVIL DISTRICT HOSPITAL (42)</c:v>
                </c:pt>
              </c:strCache>
            </c:strRef>
          </c:cat>
          <c:val>
            <c:numRef>
              <c:f>Sheet1!$I$2:$I$4</c:f>
              <c:numCache>
                <c:formatCode>0.0;;</c:formatCode>
                <c:ptCount val="3"/>
                <c:pt idx="0">
                  <c:v>0</c:v>
                </c:pt>
                <c:pt idx="1">
                  <c:v>0</c:v>
                </c:pt>
                <c:pt idx="2">
                  <c:v>9.7817593812369594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(152)</c:v>
                </c:pt>
                <c:pt idx="1">
                  <c:v>MUSGROVE PARK HOSPITAL (105)</c:v>
                </c:pt>
                <c:pt idx="2">
                  <c:v>YEOVIL DISTRICT HOSPITAL (42)</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0.63434621904645816</c:v>
                </c:pt>
                <c:pt idx="1">
                  <c:v>0.76326760894937351</c:v>
                </c:pt>
                <c:pt idx="2">
                  <c:v>0.21824061876304057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0.25170068027210879</c:v>
                </c:pt>
                <c:pt idx="1">
                  <c:v>0.74829931972789121</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MUSGROVE PARK HOSPITAL (105)</c:v>
                </c:pt>
                <c:pt idx="2">
                  <c:v>YEOVIL DISTRICT HOSPITAL (44)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MUSGROVE PARK HOSPITAL (105)</c:v>
                </c:pt>
                <c:pt idx="2">
                  <c:v>YEOVIL DISTRICT HOSPITAL (44)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MUSGROVE PARK HOSPITAL (105)</c:v>
                </c:pt>
                <c:pt idx="2">
                  <c:v>YEOVIL DISTRICT HOSPITAL (44)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MUSGROVE PARK HOSPITAL (105)</c:v>
                </c:pt>
                <c:pt idx="2">
                  <c:v>YEOVIL DISTRICT HOSPITAL (44)</c:v>
                </c:pt>
              </c:strCache>
            </c:strRef>
          </c:cat>
          <c:val>
            <c:numRef>
              <c:f>Sheet1!$G$2:$G$4</c:f>
              <c:numCache>
                <c:formatCode>0.0;;</c:formatCode>
                <c:ptCount val="3"/>
                <c:pt idx="0">
                  <c:v>8.3952910514582797</c:v>
                </c:pt>
                <c:pt idx="1">
                  <c:v>8.0931206035990026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MUSGROVE PARK HOSPITAL (105)</c:v>
                </c:pt>
                <c:pt idx="2">
                  <c:v>YEOVIL DISTRICT HOSPITAL (44)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MUSGROVE PARK HOSPITAL (105)</c:v>
                </c:pt>
                <c:pt idx="2">
                  <c:v>YEOVIL DISTRICT HOSPITAL (44)</c:v>
                </c:pt>
              </c:strCache>
            </c:strRef>
          </c:cat>
          <c:val>
            <c:numRef>
              <c:f>Sheet1!$I$2:$I$4</c:f>
              <c:numCache>
                <c:formatCode>0.0;;</c:formatCode>
                <c:ptCount val="3"/>
                <c:pt idx="0">
                  <c:v>0</c:v>
                </c:pt>
                <c:pt idx="1">
                  <c:v>0</c:v>
                </c:pt>
                <c:pt idx="2">
                  <c:v>9.2784259579896364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MUSGROVE PARK HOSPITAL (105)</c:v>
                </c:pt>
                <c:pt idx="2">
                  <c:v>YEOVIL DISTRICT HOSPITAL (44)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1.6047089485417203</c:v>
                </c:pt>
                <c:pt idx="1">
                  <c:v>1.9068793964009974</c:v>
                </c:pt>
                <c:pt idx="2">
                  <c:v>0.72157404201036357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(108)</c:v>
                </c:pt>
                <c:pt idx="1">
                  <c:v>MUSGROVE PARK HOSPITAL (76)</c:v>
                </c:pt>
                <c:pt idx="2">
                  <c:v>YEOVIL DISTRICT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(108)</c:v>
                </c:pt>
                <c:pt idx="1">
                  <c:v>MUSGROVE PARK HOSPITAL (76)</c:v>
                </c:pt>
                <c:pt idx="2">
                  <c:v>YEOVIL DISTRICT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(108)</c:v>
                </c:pt>
                <c:pt idx="1">
                  <c:v>MUSGROVE PARK HOSPITAL (76)</c:v>
                </c:pt>
                <c:pt idx="2">
                  <c:v>YEOVIL DISTRICT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(108)</c:v>
                </c:pt>
                <c:pt idx="1">
                  <c:v>MUSGROVE PARK HOSPITAL (76)</c:v>
                </c:pt>
                <c:pt idx="2">
                  <c:v>YEOVIL DISTRICT HOSPITAL (-)</c:v>
                </c:pt>
              </c:strCache>
            </c:strRef>
          </c:cat>
          <c:val>
            <c:numRef>
              <c:f>Sheet1!$G$2:$G$4</c:f>
              <c:numCache>
                <c:formatCode>0.0;;</c:formatCode>
                <c:ptCount val="3"/>
                <c:pt idx="0">
                  <c:v>8.3899162812248811</c:v>
                </c:pt>
                <c:pt idx="1">
                  <c:v>8.1623216658412634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(108)</c:v>
                </c:pt>
                <c:pt idx="1">
                  <c:v>MUSGROVE PARK HOSPITAL (76)</c:v>
                </c:pt>
                <c:pt idx="2">
                  <c:v>YEOVIL DISTRICT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(108)</c:v>
                </c:pt>
                <c:pt idx="1">
                  <c:v>MUSGROVE PARK HOSPITAL (76)</c:v>
                </c:pt>
                <c:pt idx="2">
                  <c:v>YEOVIL DISTRICT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(108)</c:v>
                </c:pt>
                <c:pt idx="1">
                  <c:v>MUSGROVE PARK HOSPITAL (76)</c:v>
                </c:pt>
                <c:pt idx="2">
                  <c:v>YEOVIL DISTRICT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1.6100837187751189</c:v>
                </c:pt>
                <c:pt idx="1">
                  <c:v>1.8376783341587366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(149)</c:v>
                </c:pt>
                <c:pt idx="1">
                  <c:v>MUSGROVE PARK HOSPITAL (105)</c:v>
                </c:pt>
                <c:pt idx="2">
                  <c:v>YEOVIL DISTRICT HOSPITAL (40)</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(149)</c:v>
                </c:pt>
                <c:pt idx="1">
                  <c:v>MUSGROVE PARK HOSPITAL (105)</c:v>
                </c:pt>
                <c:pt idx="2">
                  <c:v>YEOVIL DISTRICT HOSPITAL (40)</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(149)</c:v>
                </c:pt>
                <c:pt idx="1">
                  <c:v>MUSGROVE PARK HOSPITAL (105)</c:v>
                </c:pt>
                <c:pt idx="2">
                  <c:v>YEOVIL DISTRICT HOSPITAL (40)</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(149)</c:v>
                </c:pt>
                <c:pt idx="1">
                  <c:v>MUSGROVE PARK HOSPITAL (105)</c:v>
                </c:pt>
                <c:pt idx="2">
                  <c:v>YEOVIL DISTRICT HOSPITAL (40)</c:v>
                </c:pt>
              </c:strCache>
            </c:strRef>
          </c:cat>
          <c:val>
            <c:numRef>
              <c:f>Sheet1!$G$2:$G$4</c:f>
              <c:numCache>
                <c:formatCode>0.0;;</c:formatCode>
                <c:ptCount val="3"/>
                <c:pt idx="0">
                  <c:v>8.6530088006269512</c:v>
                </c:pt>
                <c:pt idx="1">
                  <c:v>8.4541591263332023</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(149)</c:v>
                </c:pt>
                <c:pt idx="1">
                  <c:v>MUSGROVE PARK HOSPITAL (105)</c:v>
                </c:pt>
                <c:pt idx="2">
                  <c:v>YEOVIL DISTRICT HOSPITAL (40)</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(149)</c:v>
                </c:pt>
                <c:pt idx="1">
                  <c:v>MUSGROVE PARK HOSPITAL (105)</c:v>
                </c:pt>
                <c:pt idx="2">
                  <c:v>YEOVIL DISTRICT HOSPITAL (40)</c:v>
                </c:pt>
              </c:strCache>
            </c:strRef>
          </c:cat>
          <c:val>
            <c:numRef>
              <c:f>Sheet1!$I$2:$I$4</c:f>
              <c:numCache>
                <c:formatCode>0.0;;</c:formatCode>
                <c:ptCount val="3"/>
                <c:pt idx="0">
                  <c:v>0</c:v>
                </c:pt>
                <c:pt idx="1">
                  <c:v>0</c:v>
                </c:pt>
                <c:pt idx="2">
                  <c:v>9.4396151548162628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(149)</c:v>
                </c:pt>
                <c:pt idx="1">
                  <c:v>MUSGROVE PARK HOSPITAL (105)</c:v>
                </c:pt>
                <c:pt idx="2">
                  <c:v>YEOVIL DISTRICT HOSPITAL (40)</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1.3469911993730488</c:v>
                </c:pt>
                <c:pt idx="1">
                  <c:v>1.5458408736667977</c:v>
                </c:pt>
                <c:pt idx="2">
                  <c:v>0.56038484518373721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(151)</c:v>
                </c:pt>
                <c:pt idx="1">
                  <c:v>MUSGROVE PARK HOSPITAL (104)</c:v>
                </c:pt>
                <c:pt idx="2">
                  <c:v>YEOVIL DISTRICT HOSPITAL (42)</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(151)</c:v>
                </c:pt>
                <c:pt idx="1">
                  <c:v>MUSGROVE PARK HOSPITAL (104)</c:v>
                </c:pt>
                <c:pt idx="2">
                  <c:v>YEOVIL DISTRICT HOSPITAL (42)</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(151)</c:v>
                </c:pt>
                <c:pt idx="1">
                  <c:v>MUSGROVE PARK HOSPITAL (104)</c:v>
                </c:pt>
                <c:pt idx="2">
                  <c:v>YEOVIL DISTRICT HOSPITAL (42)</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(151)</c:v>
                </c:pt>
                <c:pt idx="1">
                  <c:v>MUSGROVE PARK HOSPITAL (104)</c:v>
                </c:pt>
                <c:pt idx="2">
                  <c:v>YEOVIL DISTRICT HOSPITAL (42)</c:v>
                </c:pt>
              </c:strCache>
            </c:strRef>
          </c:cat>
          <c:val>
            <c:numRef>
              <c:f>Sheet1!$G$2:$G$4</c:f>
              <c:numCache>
                <c:formatCode>0.0;;</c:formatCode>
                <c:ptCount val="3"/>
                <c:pt idx="0">
                  <c:v>8.6352882757868183</c:v>
                </c:pt>
                <c:pt idx="1">
                  <c:v>8.4802901647044564</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(151)</c:v>
                </c:pt>
                <c:pt idx="1">
                  <c:v>MUSGROVE PARK HOSPITAL (104)</c:v>
                </c:pt>
                <c:pt idx="2">
                  <c:v>YEOVIL DISTRICT HOSPITAL (42)</c:v>
                </c:pt>
              </c:strCache>
            </c:strRef>
          </c:cat>
          <c:val>
            <c:numRef>
              <c:f>Sheet1!$H$2:$H$4</c:f>
              <c:numCache>
                <c:formatCode>0.0;;</c:formatCode>
                <c:ptCount val="3"/>
                <c:pt idx="0">
                  <c:v>0</c:v>
                </c:pt>
                <c:pt idx="1">
                  <c:v>0</c:v>
                </c:pt>
                <c:pt idx="2">
                  <c:v>9.2175572818803104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(151)</c:v>
                </c:pt>
                <c:pt idx="1">
                  <c:v>MUSGROVE PARK HOSPITAL (104)</c:v>
                </c:pt>
                <c:pt idx="2">
                  <c:v>YEOVIL DISTRICT HOSPITAL (42)</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(151)</c:v>
                </c:pt>
                <c:pt idx="1">
                  <c:v>MUSGROVE PARK HOSPITAL (104)</c:v>
                </c:pt>
                <c:pt idx="2">
                  <c:v>YEOVIL DISTRICT HOSPITAL (42)</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1.3647117242131817</c:v>
                </c:pt>
                <c:pt idx="1">
                  <c:v>1.5197098352955436</c:v>
                </c:pt>
                <c:pt idx="2">
                  <c:v>0.78244271811968957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MUSGROVE PARK HOSPITAL (105)</c:v>
                </c:pt>
                <c:pt idx="2">
                  <c:v>YEOVIL DISTRICT HOSPITAL (44)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MUSGROVE PARK HOSPITAL (105)</c:v>
                </c:pt>
                <c:pt idx="2">
                  <c:v>YEOVIL DISTRICT HOSPITAL (44)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MUSGROVE PARK HOSPITAL (105)</c:v>
                </c:pt>
                <c:pt idx="2">
                  <c:v>YEOVIL DISTRICT HOSPITAL (44)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MUSGROVE PARK HOSPITAL (105)</c:v>
                </c:pt>
                <c:pt idx="2">
                  <c:v>YEOVIL DISTRICT HOSPITAL (44)</c:v>
                </c:pt>
              </c:strCache>
            </c:strRef>
          </c:cat>
          <c:val>
            <c:numRef>
              <c:f>Sheet1!$G$2:$G$4</c:f>
              <c:numCache>
                <c:formatCode>0.0;;</c:formatCode>
                <c:ptCount val="3"/>
                <c:pt idx="0">
                  <c:v>9.4938501739338665</c:v>
                </c:pt>
                <c:pt idx="1">
                  <c:v>9.5204721742553424</c:v>
                </c:pt>
                <c:pt idx="2">
                  <c:v>9.515596281399004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MUSGROVE PARK HOSPITAL (105)</c:v>
                </c:pt>
                <c:pt idx="2">
                  <c:v>YEOVIL DISTRICT HOSPITAL (44)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MUSGROVE PARK HOSPITAL (105)</c:v>
                </c:pt>
                <c:pt idx="2">
                  <c:v>YEOVIL DISTRICT HOSPITAL (44)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MUSGROVE PARK HOSPITAL (105)</c:v>
                </c:pt>
                <c:pt idx="2">
                  <c:v>YEOVIL DISTRICT HOSPITAL (44)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0.50614982606613346</c:v>
                </c:pt>
                <c:pt idx="1">
                  <c:v>0.47952782574465758</c:v>
                </c:pt>
                <c:pt idx="2">
                  <c:v>0.48440371860099596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(150)</c:v>
                </c:pt>
                <c:pt idx="1">
                  <c:v>MUSGROVE PARK HOSPITAL (104)</c:v>
                </c:pt>
                <c:pt idx="2">
                  <c:v>YEOVIL DISTRICT HOSPITAL (41)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(150)</c:v>
                </c:pt>
                <c:pt idx="1">
                  <c:v>MUSGROVE PARK HOSPITAL (104)</c:v>
                </c:pt>
                <c:pt idx="2">
                  <c:v>YEOVIL DISTRICT HOSPITAL (41)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(150)</c:v>
                </c:pt>
                <c:pt idx="1">
                  <c:v>MUSGROVE PARK HOSPITAL (104)</c:v>
                </c:pt>
                <c:pt idx="2">
                  <c:v>YEOVIL DISTRICT HOSPITAL (41)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(150)</c:v>
                </c:pt>
                <c:pt idx="1">
                  <c:v>MUSGROVE PARK HOSPITAL (104)</c:v>
                </c:pt>
                <c:pt idx="2">
                  <c:v>YEOVIL DISTRICT HOSPITAL (41)</c:v>
                </c:pt>
              </c:strCache>
            </c:strRef>
          </c:cat>
          <c:val>
            <c:numRef>
              <c:f>Sheet1!$G$2:$G$4</c:f>
              <c:numCache>
                <c:formatCode>0.0;;</c:formatCode>
                <c:ptCount val="3"/>
                <c:pt idx="0">
                  <c:v>8.8815751709276736</c:v>
                </c:pt>
                <c:pt idx="1">
                  <c:v>8.7471942664060496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(150)</c:v>
                </c:pt>
                <c:pt idx="1">
                  <c:v>MUSGROVE PARK HOSPITAL (104)</c:v>
                </c:pt>
                <c:pt idx="2">
                  <c:v>YEOVIL DISTRICT HOSPITAL (41)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(150)</c:v>
                </c:pt>
                <c:pt idx="1">
                  <c:v>MUSGROVE PARK HOSPITAL (104)</c:v>
                </c:pt>
                <c:pt idx="2">
                  <c:v>YEOVIL DISTRICT HOSPITAL (41)</c:v>
                </c:pt>
              </c:strCache>
            </c:strRef>
          </c:cat>
          <c:val>
            <c:numRef>
              <c:f>Sheet1!$I$2:$I$4</c:f>
              <c:numCache>
                <c:formatCode>0.0;;</c:formatCode>
                <c:ptCount val="3"/>
                <c:pt idx="0">
                  <c:v>0</c:v>
                </c:pt>
                <c:pt idx="1">
                  <c:v>0</c:v>
                </c:pt>
                <c:pt idx="2">
                  <c:v>9.330888712504855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(150)</c:v>
                </c:pt>
                <c:pt idx="1">
                  <c:v>MUSGROVE PARK HOSPITAL (104)</c:v>
                </c:pt>
                <c:pt idx="2">
                  <c:v>YEOVIL DISTRICT HOSPITAL (41)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1.1184248290723264</c:v>
                </c:pt>
                <c:pt idx="1">
                  <c:v>1.2528057335939504</c:v>
                </c:pt>
                <c:pt idx="2">
                  <c:v>0.66911128749514504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MUSGROVE PARK HOSPITAL (105)</c:v>
                </c:pt>
                <c:pt idx="2">
                  <c:v>YEOVIL DISTRICT HOSPITAL (44)</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MUSGROVE PARK HOSPITAL (105)</c:v>
                </c:pt>
                <c:pt idx="2">
                  <c:v>YEOVIL DISTRICT HOSPITAL (44)</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MUSGROVE PARK HOSPITAL (105)</c:v>
                </c:pt>
                <c:pt idx="2">
                  <c:v>YEOVIL DISTRICT HOSPITAL (44)</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MUSGROVE PARK HOSPITAL (105)</c:v>
                </c:pt>
                <c:pt idx="2">
                  <c:v>YEOVIL DISTRICT HOSPITAL (44)</c:v>
                </c:pt>
              </c:strCache>
            </c:strRef>
          </c:cat>
          <c:val>
            <c:numRef>
              <c:f>Sheet1!$G$2:$G$4</c:f>
              <c:numCache>
                <c:formatCode>0.0;;</c:formatCode>
                <c:ptCount val="3"/>
                <c:pt idx="0">
                  <c:v>9.3193806143850892</c:v>
                </c:pt>
                <c:pt idx="1">
                  <c:v>9.1287967024008658</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MUSGROVE PARK HOSPITAL (105)</c:v>
                </c:pt>
                <c:pt idx="2">
                  <c:v>YEOVIL DISTRICT HOSPITAL (44)</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MUSGROVE PARK HOSPITAL (105)</c:v>
                </c:pt>
                <c:pt idx="2">
                  <c:v>YEOVIL DISTRICT HOSPITAL (44)</c:v>
                </c:pt>
              </c:strCache>
            </c:strRef>
          </c:cat>
          <c:val>
            <c:numRef>
              <c:f>Sheet1!$I$2:$I$4</c:f>
              <c:numCache>
                <c:formatCode>0.0;;</c:formatCode>
                <c:ptCount val="3"/>
                <c:pt idx="0">
                  <c:v>0</c:v>
                </c:pt>
                <c:pt idx="1">
                  <c:v>0</c:v>
                </c:pt>
                <c:pt idx="2">
                  <c:v>9.7943581684025478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MUSGROVE PARK HOSPITAL (105)</c:v>
                </c:pt>
                <c:pt idx="2">
                  <c:v>YEOVIL DISTRICT HOSPITAL (44)</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0.68061938561491075</c:v>
                </c:pt>
                <c:pt idx="1">
                  <c:v>0.87120329759913417</c:v>
                </c:pt>
                <c:pt idx="2">
                  <c:v>0.2056418315974522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MUSGROVE PARK HOSPITAL (105)</c:v>
                </c:pt>
                <c:pt idx="2">
                  <c:v>YEOVIL DISTRICT HOSPITAL (44)</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MUSGROVE PARK HOSPITAL (105)</c:v>
                </c:pt>
                <c:pt idx="2">
                  <c:v>YEOVIL DISTRICT HOSPITAL (44)</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MUSGROVE PARK HOSPITAL (105)</c:v>
                </c:pt>
                <c:pt idx="2">
                  <c:v>YEOVIL DISTRICT HOSPITAL (44)</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MUSGROVE PARK HOSPITAL (105)</c:v>
                </c:pt>
                <c:pt idx="2">
                  <c:v>YEOVIL DISTRICT HOSPITAL (44)</c:v>
                </c:pt>
              </c:strCache>
            </c:strRef>
          </c:cat>
          <c:val>
            <c:numRef>
              <c:f>Sheet1!$G$2:$G$4</c:f>
              <c:numCache>
                <c:formatCode>0.0;;</c:formatCode>
                <c:ptCount val="3"/>
                <c:pt idx="0">
                  <c:v>9.0042403726129638</c:v>
                </c:pt>
                <c:pt idx="1">
                  <c:v>8.9450686894727784</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MUSGROVE PARK HOSPITAL (105)</c:v>
                </c:pt>
                <c:pt idx="2">
                  <c:v>YEOVIL DISTRICT HOSPITAL (44)</c:v>
                </c:pt>
              </c:strCache>
            </c:strRef>
          </c:cat>
          <c:val>
            <c:numRef>
              <c:f>Sheet1!$H$2:$H$4</c:f>
              <c:numCache>
                <c:formatCode>0.0;;</c:formatCode>
                <c:ptCount val="3"/>
                <c:pt idx="0">
                  <c:v>0</c:v>
                </c:pt>
                <c:pt idx="1">
                  <c:v>0</c:v>
                </c:pt>
                <c:pt idx="2">
                  <c:v>9.3149186519035485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MUSGROVE PARK HOSPITAL (105)</c:v>
                </c:pt>
                <c:pt idx="2">
                  <c:v>YEOVIL DISTRICT HOSPITAL (44)</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MUSGROVE PARK HOSPITAL (105)</c:v>
                </c:pt>
                <c:pt idx="2">
                  <c:v>YEOVIL DISTRICT HOSPITAL (44)</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0.99575962738703616</c:v>
                </c:pt>
                <c:pt idx="1">
                  <c:v>1.0549313105272216</c:v>
                </c:pt>
                <c:pt idx="2">
                  <c:v>0.68508134809645149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MUSGROVE PARK HOSPITAL (98)</c:v>
                </c:pt>
                <c:pt idx="2">
                  <c:v>YEOVIL DISTRICT HOSPITAL (40)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MUSGROVE PARK HOSPITAL (98)</c:v>
                </c:pt>
                <c:pt idx="2">
                  <c:v>YEOVIL DISTRICT HOSPITAL (40)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MUSGROVE PARK HOSPITAL (98)</c:v>
                </c:pt>
                <c:pt idx="2">
                  <c:v>YEOVIL DISTRICT HOSPITAL (40)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MUSGROVE PARK HOSPITAL (98)</c:v>
                </c:pt>
                <c:pt idx="2">
                  <c:v>YEOVIL DISTRICT HOSPITAL (40)</c:v>
                </c:pt>
              </c:strCache>
            </c:strRef>
          </c:cat>
          <c:val>
            <c:numRef>
              <c:f>Sheet1!$G$2:$G$4</c:f>
              <c:numCache>
                <c:formatCode>0.0;;</c:formatCode>
                <c:ptCount val="3"/>
                <c:pt idx="0">
                  <c:v>6.9887595375852154</c:v>
                </c:pt>
                <c:pt idx="1">
                  <c:v>6.3662445150997176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MUSGROVE PARK HOSPITAL (98)</c:v>
                </c:pt>
                <c:pt idx="2">
                  <c:v>YEOVIL DISTRICT HOSPITAL (40)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MUSGROVE PARK HOSPITAL (98)</c:v>
                </c:pt>
                <c:pt idx="2">
                  <c:v>YEOVIL DISTRICT HOSPITAL (40)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MUSGROVE PARK HOSPITAL (98)</c:v>
                </c:pt>
                <c:pt idx="2">
                  <c:v>YEOVIL DISTRICT HOSPITAL (40)</c:v>
                </c:pt>
              </c:strCache>
            </c:strRef>
          </c:cat>
          <c:val>
            <c:numRef>
              <c:f>Sheet1!$J$2:$J$4</c:f>
              <c:numCache>
                <c:formatCode>0.0;;</c:formatCode>
                <c:ptCount val="3"/>
                <c:pt idx="0">
                  <c:v>0</c:v>
                </c:pt>
                <c:pt idx="1">
                  <c:v>0</c:v>
                </c:pt>
                <c:pt idx="2">
                  <c:v>8.4527300816997322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3.0112404624147846</c:v>
                </c:pt>
                <c:pt idx="1">
                  <c:v>3.6337554849002824</c:v>
                </c:pt>
                <c:pt idx="2">
                  <c:v>1.5472699183002678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(139)</c:v>
                </c:pt>
                <c:pt idx="1">
                  <c:v>MUSGROVE PARK HOSPITAL (93)</c:v>
                </c:pt>
                <c:pt idx="2">
                  <c:v>YEOVIL DISTRICT HOSPITAL (41)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(139)</c:v>
                </c:pt>
                <c:pt idx="1">
                  <c:v>MUSGROVE PARK HOSPITAL (93)</c:v>
                </c:pt>
                <c:pt idx="2">
                  <c:v>YEOVIL DISTRICT HOSPITAL (41)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(139)</c:v>
                </c:pt>
                <c:pt idx="1">
                  <c:v>MUSGROVE PARK HOSPITAL (93)</c:v>
                </c:pt>
                <c:pt idx="2">
                  <c:v>YEOVIL DISTRICT HOSPITAL (41)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(139)</c:v>
                </c:pt>
                <c:pt idx="1">
                  <c:v>MUSGROVE PARK HOSPITAL (93)</c:v>
                </c:pt>
                <c:pt idx="2">
                  <c:v>YEOVIL DISTRICT HOSPITAL (41)</c:v>
                </c:pt>
              </c:strCache>
            </c:strRef>
          </c:cat>
          <c:val>
            <c:numRef>
              <c:f>Sheet1!$G$2:$G$4</c:f>
              <c:numCache>
                <c:formatCode>0.0;;</c:formatCode>
                <c:ptCount val="3"/>
                <c:pt idx="0">
                  <c:v>7.3836182624566389</c:v>
                </c:pt>
                <c:pt idx="1">
                  <c:v>7.1271285470487644</c:v>
                </c:pt>
                <c:pt idx="2">
                  <c:v>8.071774798906814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(139)</c:v>
                </c:pt>
                <c:pt idx="1">
                  <c:v>MUSGROVE PARK HOSPITAL (93)</c:v>
                </c:pt>
                <c:pt idx="2">
                  <c:v>YEOVIL DISTRICT HOSPITAL (41)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(139)</c:v>
                </c:pt>
                <c:pt idx="1">
                  <c:v>MUSGROVE PARK HOSPITAL (93)</c:v>
                </c:pt>
                <c:pt idx="2">
                  <c:v>YEOVIL DISTRICT HOSPITAL (41)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(139)</c:v>
                </c:pt>
                <c:pt idx="1">
                  <c:v>MUSGROVE PARK HOSPITAL (93)</c:v>
                </c:pt>
                <c:pt idx="2">
                  <c:v>YEOVIL DISTRICT HOSPITAL (41)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2.6163817375433611</c:v>
                </c:pt>
                <c:pt idx="1">
                  <c:v>2.8728714529512356</c:v>
                </c:pt>
                <c:pt idx="2">
                  <c:v>1.928225201093186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3</c:v>
                </c:pt>
                <c:pt idx="2">
                  <c:v>4</c:v>
                </c:pt>
                <c:pt idx="3">
                  <c:v>51</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(151)</c:v>
                </c:pt>
                <c:pt idx="1">
                  <c:v>MUSGROVE PARK HOSPITAL (103)</c:v>
                </c:pt>
                <c:pt idx="2">
                  <c:v>YEOVIL DISTRICT HOSPITAL (43)</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(151)</c:v>
                </c:pt>
                <c:pt idx="1">
                  <c:v>MUSGROVE PARK HOSPITAL (103)</c:v>
                </c:pt>
                <c:pt idx="2">
                  <c:v>YEOVIL DISTRICT HOSPITAL (43)</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(151)</c:v>
                </c:pt>
                <c:pt idx="1">
                  <c:v>MUSGROVE PARK HOSPITAL (103)</c:v>
                </c:pt>
                <c:pt idx="2">
                  <c:v>YEOVIL DISTRICT HOSPITAL (43)</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(151)</c:v>
                </c:pt>
                <c:pt idx="1">
                  <c:v>MUSGROVE PARK HOSPITAL (103)</c:v>
                </c:pt>
                <c:pt idx="2">
                  <c:v>YEOVIL DISTRICT HOSPITAL (43)</c:v>
                </c:pt>
              </c:strCache>
            </c:strRef>
          </c:cat>
          <c:val>
            <c:numRef>
              <c:f>Sheet1!$G$2:$G$4</c:f>
              <c:numCache>
                <c:formatCode>0.0;;</c:formatCode>
                <c:ptCount val="3"/>
                <c:pt idx="0">
                  <c:v>9.3762215486110918</c:v>
                </c:pt>
                <c:pt idx="1">
                  <c:v>9.2480738537201841</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(151)</c:v>
                </c:pt>
                <c:pt idx="1">
                  <c:v>MUSGROVE PARK HOSPITAL (103)</c:v>
                </c:pt>
                <c:pt idx="2">
                  <c:v>YEOVIL DISTRICT HOSPITAL (43)</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(151)</c:v>
                </c:pt>
                <c:pt idx="1">
                  <c:v>MUSGROVE PARK HOSPITAL (103)</c:v>
                </c:pt>
                <c:pt idx="2">
                  <c:v>YEOVIL DISTRICT HOSPITAL (43)</c:v>
                </c:pt>
              </c:strCache>
            </c:strRef>
          </c:cat>
          <c:val>
            <c:numRef>
              <c:f>Sheet1!$I$2:$I$4</c:f>
              <c:numCache>
                <c:formatCode>0.0;;</c:formatCode>
                <c:ptCount val="3"/>
                <c:pt idx="0">
                  <c:v>0</c:v>
                </c:pt>
                <c:pt idx="1">
                  <c:v>0</c:v>
                </c:pt>
                <c:pt idx="2">
                  <c:v>9.696989897805155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(151)</c:v>
                </c:pt>
                <c:pt idx="1">
                  <c:v>MUSGROVE PARK HOSPITAL (103)</c:v>
                </c:pt>
                <c:pt idx="2">
                  <c:v>YEOVIL DISTRICT HOSPITAL (43)</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0.62377845138890819</c:v>
                </c:pt>
                <c:pt idx="1">
                  <c:v>0.75192614627981591</c:v>
                </c:pt>
                <c:pt idx="2">
                  <c:v>0.30301010219484503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(149)</c:v>
                </c:pt>
                <c:pt idx="1">
                  <c:v>MUSGROVE PARK HOSPITAL (104)</c:v>
                </c:pt>
                <c:pt idx="2">
                  <c:v>YEOVIL DISTRICT HOSPITAL (44)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(149)</c:v>
                </c:pt>
                <c:pt idx="1">
                  <c:v>MUSGROVE PARK HOSPITAL (104)</c:v>
                </c:pt>
                <c:pt idx="2">
                  <c:v>YEOVIL DISTRICT HOSPITAL (44)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(149)</c:v>
                </c:pt>
                <c:pt idx="1">
                  <c:v>MUSGROVE PARK HOSPITAL (104)</c:v>
                </c:pt>
                <c:pt idx="2">
                  <c:v>YEOVIL DISTRICT HOSPITAL (44)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(149)</c:v>
                </c:pt>
                <c:pt idx="1">
                  <c:v>MUSGROVE PARK HOSPITAL (104)</c:v>
                </c:pt>
                <c:pt idx="2">
                  <c:v>YEOVIL DISTRICT HOSPITAL (44)</c:v>
                </c:pt>
              </c:strCache>
            </c:strRef>
          </c:cat>
          <c:val>
            <c:numRef>
              <c:f>Sheet1!$G$2:$G$4</c:f>
              <c:numCache>
                <c:formatCode>0.0;;</c:formatCode>
                <c:ptCount val="3"/>
                <c:pt idx="0">
                  <c:v>0</c:v>
                </c:pt>
                <c:pt idx="1">
                  <c:v>0</c:v>
                </c:pt>
                <c:pt idx="2">
                  <c:v>7.4520287448685743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(149)</c:v>
                </c:pt>
                <c:pt idx="1">
                  <c:v>MUSGROVE PARK HOSPITAL (104)</c:v>
                </c:pt>
                <c:pt idx="2">
                  <c:v>YEOVIL DISTRICT HOSPITAL (44)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(149)</c:v>
                </c:pt>
                <c:pt idx="1">
                  <c:v>MUSGROVE PARK HOSPITAL (104)</c:v>
                </c:pt>
                <c:pt idx="2">
                  <c:v>YEOVIL DISTRICT HOSPITAL (44)</c:v>
                </c:pt>
              </c:strCache>
            </c:strRef>
          </c:cat>
          <c:val>
            <c:numRef>
              <c:f>Sheet1!$I$2:$I$4</c:f>
              <c:numCache>
                <c:formatCode>0.0;;</c:formatCode>
                <c:ptCount val="3"/>
                <c:pt idx="0">
                  <c:v>7.3524160426390166</c:v>
                </c:pt>
                <c:pt idx="1">
                  <c:v>7.4018124371922456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(149)</c:v>
                </c:pt>
                <c:pt idx="1">
                  <c:v>MUSGROVE PARK HOSPITAL (104)</c:v>
                </c:pt>
                <c:pt idx="2">
                  <c:v>YEOVIL DISTRICT HOSPITAL (44)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2.6475839573609834</c:v>
                </c:pt>
                <c:pt idx="1">
                  <c:v>2.5981875628077544</c:v>
                </c:pt>
                <c:pt idx="2">
                  <c:v>2.5479712551314257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(142)</c:v>
                </c:pt>
                <c:pt idx="1">
                  <c:v>MUSGROVE PARK HOSPITAL (98)</c:v>
                </c:pt>
                <c:pt idx="2">
                  <c:v>YEOVIL DISTRICT HOSPITAL (43)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(142)</c:v>
                </c:pt>
                <c:pt idx="1">
                  <c:v>MUSGROVE PARK HOSPITAL (98)</c:v>
                </c:pt>
                <c:pt idx="2">
                  <c:v>YEOVIL DISTRICT HOSPITAL (43)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(142)</c:v>
                </c:pt>
                <c:pt idx="1">
                  <c:v>MUSGROVE PARK HOSPITAL (98)</c:v>
                </c:pt>
                <c:pt idx="2">
                  <c:v>YEOVIL DISTRICT HOSPITAL (43)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(142)</c:v>
                </c:pt>
                <c:pt idx="1">
                  <c:v>MUSGROVE PARK HOSPITAL (98)</c:v>
                </c:pt>
                <c:pt idx="2">
                  <c:v>YEOVIL DISTRICT HOSPITAL (43)</c:v>
                </c:pt>
              </c:strCache>
            </c:strRef>
          </c:cat>
          <c:val>
            <c:numRef>
              <c:f>Sheet1!$G$2:$G$4</c:f>
              <c:numCache>
                <c:formatCode>0.0;;</c:formatCode>
                <c:ptCount val="3"/>
                <c:pt idx="0">
                  <c:v>8.0815312149257235</c:v>
                </c:pt>
                <c:pt idx="1">
                  <c:v>8.0550823660306463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(142)</c:v>
                </c:pt>
                <c:pt idx="1">
                  <c:v>MUSGROVE PARK HOSPITAL (98)</c:v>
                </c:pt>
                <c:pt idx="2">
                  <c:v>YEOVIL DISTRICT HOSPITAL (43)</c:v>
                </c:pt>
              </c:strCache>
            </c:strRef>
          </c:cat>
          <c:val>
            <c:numRef>
              <c:f>Sheet1!$H$2:$H$4</c:f>
              <c:numCache>
                <c:formatCode>0.0;;</c:formatCode>
                <c:ptCount val="3"/>
                <c:pt idx="0">
                  <c:v>0</c:v>
                </c:pt>
                <c:pt idx="1">
                  <c:v>0</c:v>
                </c:pt>
                <c:pt idx="2">
                  <c:v>8.3765327852478766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(142)</c:v>
                </c:pt>
                <c:pt idx="1">
                  <c:v>MUSGROVE PARK HOSPITAL (98)</c:v>
                </c:pt>
                <c:pt idx="2">
                  <c:v>YEOVIL DISTRICT HOSPITAL (43)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(142)</c:v>
                </c:pt>
                <c:pt idx="1">
                  <c:v>MUSGROVE PARK HOSPITAL (98)</c:v>
                </c:pt>
                <c:pt idx="2">
                  <c:v>YEOVIL DISTRICT HOSPITAL (43)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1.9184687850742765</c:v>
                </c:pt>
                <c:pt idx="1">
                  <c:v>1.9449176339693537</c:v>
                </c:pt>
                <c:pt idx="2">
                  <c:v>1.6234672147521234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(147)</c:v>
                </c:pt>
                <c:pt idx="1">
                  <c:v>MUSGROVE PARK HOSPITAL (103)</c:v>
                </c:pt>
                <c:pt idx="2">
                  <c:v>YEOVIL DISTRICT HOSPITAL (43)</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(147)</c:v>
                </c:pt>
                <c:pt idx="1">
                  <c:v>MUSGROVE PARK HOSPITAL (103)</c:v>
                </c:pt>
                <c:pt idx="2">
                  <c:v>YEOVIL DISTRICT HOSPITAL (43)</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(147)</c:v>
                </c:pt>
                <c:pt idx="1">
                  <c:v>MUSGROVE PARK HOSPITAL (103)</c:v>
                </c:pt>
                <c:pt idx="2">
                  <c:v>YEOVIL DISTRICT HOSPITAL (43)</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(147)</c:v>
                </c:pt>
                <c:pt idx="1">
                  <c:v>MUSGROVE PARK HOSPITAL (103)</c:v>
                </c:pt>
                <c:pt idx="2">
                  <c:v>YEOVIL DISTRICT HOSPITAL (43)</c:v>
                </c:pt>
              </c:strCache>
            </c:strRef>
          </c:cat>
          <c:val>
            <c:numRef>
              <c:f>Sheet1!$G$2:$G$4</c:f>
              <c:numCache>
                <c:formatCode>0.0;;</c:formatCode>
                <c:ptCount val="3"/>
                <c:pt idx="0">
                  <c:v>7.941202144945982</c:v>
                </c:pt>
                <c:pt idx="1">
                  <c:v>7.7014573383399032</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(147)</c:v>
                </c:pt>
                <c:pt idx="1">
                  <c:v>MUSGROVE PARK HOSPITAL (103)</c:v>
                </c:pt>
                <c:pt idx="2">
                  <c:v>YEOVIL DISTRICT HOSPITAL (43)</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(147)</c:v>
                </c:pt>
                <c:pt idx="1">
                  <c:v>MUSGROVE PARK HOSPITAL (103)</c:v>
                </c:pt>
                <c:pt idx="2">
                  <c:v>YEOVIL DISTRICT HOSPITAL (43)</c:v>
                </c:pt>
              </c:strCache>
            </c:strRef>
          </c:cat>
          <c:val>
            <c:numRef>
              <c:f>Sheet1!$I$2:$I$4</c:f>
              <c:numCache>
                <c:formatCode>0.0;;</c:formatCode>
                <c:ptCount val="3"/>
                <c:pt idx="0">
                  <c:v>0</c:v>
                </c:pt>
                <c:pt idx="1">
                  <c:v>0</c:v>
                </c:pt>
                <c:pt idx="2">
                  <c:v>8.5888746654644468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(147)</c:v>
                </c:pt>
                <c:pt idx="1">
                  <c:v>MUSGROVE PARK HOSPITAL (103)</c:v>
                </c:pt>
                <c:pt idx="2">
                  <c:v>YEOVIL DISTRICT HOSPITAL (43)</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2.058797855054018</c:v>
                </c:pt>
                <c:pt idx="1">
                  <c:v>2.2985426616600968</c:v>
                </c:pt>
                <c:pt idx="2">
                  <c:v>1.4111253345355532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(147)</c:v>
                </c:pt>
                <c:pt idx="1">
                  <c:v>MUSGROVE PARK HOSPITAL (102)</c:v>
                </c:pt>
                <c:pt idx="2">
                  <c:v>YEOVIL DISTRICT HOSPITAL (44)</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(147)</c:v>
                </c:pt>
                <c:pt idx="1">
                  <c:v>MUSGROVE PARK HOSPITAL (102)</c:v>
                </c:pt>
                <c:pt idx="2">
                  <c:v>YEOVIL DISTRICT HOSPITAL (44)</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(147)</c:v>
                </c:pt>
                <c:pt idx="1">
                  <c:v>MUSGROVE PARK HOSPITAL (102)</c:v>
                </c:pt>
                <c:pt idx="2">
                  <c:v>YEOVIL DISTRICT HOSPITAL (44)</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(147)</c:v>
                </c:pt>
                <c:pt idx="1">
                  <c:v>MUSGROVE PARK HOSPITAL (102)</c:v>
                </c:pt>
                <c:pt idx="2">
                  <c:v>YEOVIL DISTRICT HOSPITAL (44)</c:v>
                </c:pt>
              </c:strCache>
            </c:strRef>
          </c:cat>
          <c:val>
            <c:numRef>
              <c:f>Sheet1!$G$2:$G$4</c:f>
              <c:numCache>
                <c:formatCode>0.0;;</c:formatCode>
                <c:ptCount val="3"/>
                <c:pt idx="0">
                  <c:v>8.8794541855277149</c:v>
                </c:pt>
                <c:pt idx="1">
                  <c:v>8.8562717684118386</c:v>
                </c:pt>
                <c:pt idx="2">
                  <c:v>9.0509960961200946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(147)</c:v>
                </c:pt>
                <c:pt idx="1">
                  <c:v>MUSGROVE PARK HOSPITAL (102)</c:v>
                </c:pt>
                <c:pt idx="2">
                  <c:v>YEOVIL DISTRICT HOSPITAL (44)</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(147)</c:v>
                </c:pt>
                <c:pt idx="1">
                  <c:v>MUSGROVE PARK HOSPITAL (102)</c:v>
                </c:pt>
                <c:pt idx="2">
                  <c:v>YEOVIL DISTRICT HOSPITAL (44)</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(147)</c:v>
                </c:pt>
                <c:pt idx="1">
                  <c:v>MUSGROVE PARK HOSPITAL (102)</c:v>
                </c:pt>
                <c:pt idx="2">
                  <c:v>YEOVIL DISTRICT HOSPITAL (44)</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1.1205458144722851</c:v>
                </c:pt>
                <c:pt idx="1">
                  <c:v>1.1437282315881614</c:v>
                </c:pt>
                <c:pt idx="2">
                  <c:v>0.94900390387990541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(142)</c:v>
                </c:pt>
                <c:pt idx="1">
                  <c:v>MUSGROVE PARK HOSPITAL (100)</c:v>
                </c:pt>
                <c:pt idx="2">
                  <c:v>YEOVIL DISTRICT HOSPITAL (41)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(142)</c:v>
                </c:pt>
                <c:pt idx="1">
                  <c:v>MUSGROVE PARK HOSPITAL (100)</c:v>
                </c:pt>
                <c:pt idx="2">
                  <c:v>YEOVIL DISTRICT HOSPITAL (41)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(142)</c:v>
                </c:pt>
                <c:pt idx="1">
                  <c:v>MUSGROVE PARK HOSPITAL (100)</c:v>
                </c:pt>
                <c:pt idx="2">
                  <c:v>YEOVIL DISTRICT HOSPITAL (41)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(142)</c:v>
                </c:pt>
                <c:pt idx="1">
                  <c:v>MUSGROVE PARK HOSPITAL (100)</c:v>
                </c:pt>
                <c:pt idx="2">
                  <c:v>YEOVIL DISTRICT HOSPITAL (41)</c:v>
                </c:pt>
              </c:strCache>
            </c:strRef>
          </c:cat>
          <c:val>
            <c:numRef>
              <c:f>Sheet1!$G$2:$G$4</c:f>
              <c:numCache>
                <c:formatCode>0.0;;</c:formatCode>
                <c:ptCount val="3"/>
                <c:pt idx="0">
                  <c:v>9.0110668756938352</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(142)</c:v>
                </c:pt>
                <c:pt idx="1">
                  <c:v>MUSGROVE PARK HOSPITAL (100)</c:v>
                </c:pt>
                <c:pt idx="2">
                  <c:v>YEOVIL DISTRICT HOSPITAL (41)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(142)</c:v>
                </c:pt>
                <c:pt idx="1">
                  <c:v>MUSGROVE PARK HOSPITAL (100)</c:v>
                </c:pt>
                <c:pt idx="2">
                  <c:v>YEOVIL DISTRICT HOSPITAL (41)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(142)</c:v>
                </c:pt>
                <c:pt idx="1">
                  <c:v>MUSGROVE PARK HOSPITAL (100)</c:v>
                </c:pt>
                <c:pt idx="2">
                  <c:v>YEOVIL DISTRICT HOSPITAL (41)</c:v>
                </c:pt>
              </c:strCache>
            </c:strRef>
          </c:cat>
          <c:val>
            <c:numRef>
              <c:f>Sheet1!$J$2:$J$4</c:f>
              <c:numCache>
                <c:formatCode>0.0;;</c:formatCode>
                <c:ptCount val="3"/>
                <c:pt idx="0">
                  <c:v>0</c:v>
                </c:pt>
                <c:pt idx="1">
                  <c:v>9.0984399513686647</c:v>
                </c:pt>
                <c:pt idx="2">
                  <c:v>9.1009654439086951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0.98893312430616476</c:v>
                </c:pt>
                <c:pt idx="1">
                  <c:v>0.90156004863133532</c:v>
                </c:pt>
                <c:pt idx="2">
                  <c:v>0.89903455609130489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(137)</c:v>
                </c:pt>
                <c:pt idx="1">
                  <c:v>MUSGROVE PARK HOSPITAL (99)</c:v>
                </c:pt>
                <c:pt idx="2">
                  <c:v>YEOVIL DISTRICT HOSPITAL (37)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(137)</c:v>
                </c:pt>
                <c:pt idx="1">
                  <c:v>MUSGROVE PARK HOSPITAL (99)</c:v>
                </c:pt>
                <c:pt idx="2">
                  <c:v>YEOVIL DISTRICT HOSPITAL (37)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(137)</c:v>
                </c:pt>
                <c:pt idx="1">
                  <c:v>MUSGROVE PARK HOSPITAL (99)</c:v>
                </c:pt>
                <c:pt idx="2">
                  <c:v>YEOVIL DISTRICT HOSPITAL (37)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(137)</c:v>
                </c:pt>
                <c:pt idx="1">
                  <c:v>MUSGROVE PARK HOSPITAL (99)</c:v>
                </c:pt>
                <c:pt idx="2">
                  <c:v>YEOVIL DISTRICT HOSPITAL (37)</c:v>
                </c:pt>
              </c:strCache>
            </c:strRef>
          </c:cat>
          <c:val>
            <c:numRef>
              <c:f>Sheet1!$G$2:$G$4</c:f>
              <c:numCache>
                <c:formatCode>0.0;;</c:formatCode>
                <c:ptCount val="3"/>
                <c:pt idx="0">
                  <c:v>8.4102950143731281</c:v>
                </c:pt>
                <c:pt idx="1">
                  <c:v>8.3171430679021743</c:v>
                </c:pt>
                <c:pt idx="2">
                  <c:v>8.6489517698024443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(137)</c:v>
                </c:pt>
                <c:pt idx="1">
                  <c:v>MUSGROVE PARK HOSPITAL (99)</c:v>
                </c:pt>
                <c:pt idx="2">
                  <c:v>YEOVIL DISTRICT HOSPITAL (37)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(137)</c:v>
                </c:pt>
                <c:pt idx="1">
                  <c:v>MUSGROVE PARK HOSPITAL (99)</c:v>
                </c:pt>
                <c:pt idx="2">
                  <c:v>YEOVIL DISTRICT HOSPITAL (37)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(137)</c:v>
                </c:pt>
                <c:pt idx="1">
                  <c:v>MUSGROVE PARK HOSPITAL (99)</c:v>
                </c:pt>
                <c:pt idx="2">
                  <c:v>YEOVIL DISTRICT HOSPITAL (37)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1.5897049856268719</c:v>
                </c:pt>
                <c:pt idx="1">
                  <c:v>1.6828569320978257</c:v>
                </c:pt>
                <c:pt idx="2">
                  <c:v>1.3510482301975557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1">
                  <c:v>7.6019956547931438</c:v>
                </c:pt>
                <c:pt idx="2">
                  <c:v>7.3001788877127796</c:v>
                </c:pt>
                <c:pt idx="3">
                  <c:v>7.0480473578524174</c:v>
                </c:pt>
                <c:pt idx="4">
                  <c:v>6.5744692309351871</c:v>
                </c:pt>
                <c:pt idx="5">
                  <c:v>7.4512121351108647</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7.5271363957911319</c:v>
                </c:pt>
                <c:pt idx="1">
                  <c:v>7.3898113767290301</c:v>
                </c:pt>
                <c:pt idx="2">
                  <c:v>6.8080247937843543</c:v>
                </c:pt>
                <c:pt idx="3">
                  <c:v>6.9456008753699772</c:v>
                </c:pt>
                <c:pt idx="4">
                  <c:v>7.1822108782285072</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5">
                  <c:v>8.7720214711591797</c:v>
                </c:pt>
                <c:pt idx="6">
                  <c:v>8.8443703962727014</c:v>
                </c:pt>
                <c:pt idx="7">
                  <c:v>9.0011984218680592</c:v>
                </c:pt>
                <c:pt idx="8">
                  <c:v>8.6242053057740975</c:v>
                </c:pt>
                <c:pt idx="9">
                  <c:v>9.0459181031835687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13</c:v>
                </c:pt>
                <c:pt idx="1">
                  <c:v>41</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1">
                  <c:v>8.7912184562721141</c:v>
                </c:pt>
                <c:pt idx="2">
                  <c:v>8.4948803899816863</c:v>
                </c:pt>
                <c:pt idx="3">
                  <c:v>8.5284869288528462</c:v>
                </c:pt>
                <c:pt idx="4">
                  <c:v>8.8374069462824139</c:v>
                </c:pt>
                <c:pt idx="5">
                  <c:v>8.8948540767459061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5">
                  <c:v>9.1581915649344303</c:v>
                </c:pt>
                <c:pt idx="6">
                  <c:v>8.9323266422485705</c:v>
                </c:pt>
                <c:pt idx="7">
                  <c:v>8.958188188592267</c:v>
                </c:pt>
                <c:pt idx="8">
                  <c:v>8.9793900033641822</c:v>
                </c:pt>
                <c:pt idx="9">
                  <c:v>8.9663339332348055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5">
                  <c:v>8.2898811776101446</c:v>
                </c:pt>
                <c:pt idx="6">
                  <c:v>7.6868100136170661</c:v>
                </c:pt>
                <c:pt idx="7">
                  <c:v>7.8007390070312441</c:v>
                </c:pt>
                <c:pt idx="8">
                  <c:v>7.8503107544207538</c:v>
                </c:pt>
                <c:pt idx="9">
                  <c:v>8.4156946554264191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9.2411888386720378</c:v>
                </c:pt>
                <c:pt idx="1">
                  <c:v>8.9700276974837596</c:v>
                </c:pt>
                <c:pt idx="2">
                  <c:v>9.0535883170724638</c:v>
                </c:pt>
                <c:pt idx="3">
                  <c:v>9.0873689074409647</c:v>
                </c:pt>
                <c:pt idx="4">
                  <c:v>8.7879795974829609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1">
                  <c:v>8.8297204484125569</c:v>
                </c:pt>
                <c:pt idx="2">
                  <c:v>8.8845352306871437</c:v>
                </c:pt>
                <c:pt idx="3">
                  <c:v>9.1755013051734924</c:v>
                </c:pt>
                <c:pt idx="4">
                  <c:v>8.7034266766224224</c:v>
                </c:pt>
                <c:pt idx="5">
                  <c:v>9.0911331081140734</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5">
                  <c:v>9.3623177681253935</c:v>
                </c:pt>
                <c:pt idx="6">
                  <c:v>9.1267510137706669</c:v>
                </c:pt>
                <c:pt idx="7">
                  <c:v>9.4745158186034963</c:v>
                </c:pt>
                <c:pt idx="8">
                  <c:v>9.5291598217002047</c:v>
                </c:pt>
                <c:pt idx="9">
                  <c:v>9.3022556207187534</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8.031852169999711</c:v>
                </c:pt>
                <c:pt idx="1">
                  <c:v>8.1956124825746368</c:v>
                </c:pt>
                <c:pt idx="2">
                  <c:v>7.5962172001919939</c:v>
                </c:pt>
                <c:pt idx="3">
                  <c:v>8.2109374368270664</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1">
                  <c:v>6.7100549002060781</c:v>
                </c:pt>
                <c:pt idx="2">
                  <c:v>6.5343038688750337</c:v>
                </c:pt>
                <c:pt idx="3">
                  <c:v>6.618680183774635</c:v>
                </c:pt>
                <c:pt idx="4">
                  <c:v>6.5883641279453613</c:v>
                </c:pt>
                <c:pt idx="5">
                  <c:v>7.564763100771839</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8.9156002494781976</c:v>
                </c:pt>
                <c:pt idx="1">
                  <c:v>8.6586617738260525</c:v>
                </c:pt>
                <c:pt idx="2">
                  <c:v>8.442630204039558</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9.3489039330047579</c:v>
                </c:pt>
                <c:pt idx="1">
                  <c:v>9.2550878913335577</c:v>
                </c:pt>
                <c:pt idx="2">
                  <c:v>9.2288107934807968</c:v>
                </c:pt>
                <c:pt idx="3">
                  <c:v>9.3158605143881861</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9.0110668756938352</c:v>
                </c:pt>
                <c:pt idx="1">
                  <c:v>8.8268611198017517</c:v>
                </c:pt>
                <c:pt idx="2">
                  <c:v>7.3524160426390166</c:v>
                </c:pt>
                <c:pt idx="3">
                  <c:v>7.0887319212555573</c:v>
                </c:pt>
                <c:pt idx="4">
                  <c:v>7.233210124261551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7.3882746238334187</c:v>
                </c:pt>
                <c:pt idx="1">
                  <c:v>7.5627687641696664</c:v>
                </c:pt>
                <c:pt idx="2">
                  <c:v>6.2372960590447173</c:v>
                </c:pt>
                <c:pt idx="3">
                  <c:v>6.1530225076975773</c:v>
                </c:pt>
                <c:pt idx="4">
                  <c:v>6.3160471737031072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8.1706020942782338</c:v>
                </c:pt>
                <c:pt idx="1">
                  <c:v>8.4493536467905859</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5">
                  <c:v>7.8586098041758534</c:v>
                </c:pt>
                <c:pt idx="6">
                  <c:v>7.6744899319892737</c:v>
                </c:pt>
                <c:pt idx="7">
                  <c:v>8.6926897453890515</c:v>
                </c:pt>
                <c:pt idx="8">
                  <c:v>7.6850087426317861</c:v>
                </c:pt>
                <c:pt idx="9">
                  <c:v>9.000445353808912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pt idx="0">
                  <c:v>8.1246223564475866</c:v>
                </c:pt>
                <c:pt idx="1">
                  <c:v>6.5974317430609819</c:v>
                </c:pt>
                <c:pt idx="2">
                  <c:v>6.7819557089797682</c:v>
                </c:pt>
                <c:pt idx="3">
                  <c:v>8.8268611198017517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7.5190668856768204</c:v>
                </c:pt>
                <c:pt idx="1">
                  <c:v>7.0040390069010936</c:v>
                </c:pt>
                <c:pt idx="2">
                  <c:v>7.9106040490150766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9.1338837701458857</c:v>
                </c:pt>
                <c:pt idx="1">
                  <c:v>9.4386933421691541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5">
                  <c:v>8.2900982479974807</c:v>
                </c:pt>
                <c:pt idx="6">
                  <c:v>9.1727758391668122</c:v>
                </c:pt>
                <c:pt idx="7">
                  <c:v>9.6813540320469436</c:v>
                </c:pt>
                <c:pt idx="8">
                  <c:v>9.5457103206665135</c:v>
                </c:pt>
                <c:pt idx="9">
                  <c:v>9.6798388952069629</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3">
                  <c:v>7.7161196242310544</c:v>
                </c:pt>
                <c:pt idx="4">
                  <c:v>7.6846120959358446</c:v>
                </c:pt>
                <c:pt idx="5">
                  <c:v>7.4513503656486124</c:v>
                </c:pt>
                <c:pt idx="6">
                  <c:v>7.5331302087770711</c:v>
                </c:pt>
                <c:pt idx="7">
                  <c:v>8.3952910514582797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5">
                  <c:v>8.9984891665651539</c:v>
                </c:pt>
                <c:pt idx="6">
                  <c:v>9.2207892637927138</c:v>
                </c:pt>
                <c:pt idx="7">
                  <c:v>9.3705255698161487</c:v>
                </c:pt>
                <c:pt idx="8">
                  <c:v>9.1440184927941566</c:v>
                </c:pt>
                <c:pt idx="9">
                  <c:v>9.3656537809535418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1">
                  <c:v>8.5858856685278333</c:v>
                </c:pt>
                <c:pt idx="2">
                  <c:v>8.5936692317962944</c:v>
                </c:pt>
                <c:pt idx="3">
                  <c:v>9.0001376250305274</c:v>
                </c:pt>
                <c:pt idx="4">
                  <c:v>8.124284392997021</c:v>
                </c:pt>
                <c:pt idx="5">
                  <c:v>8.6530088006269512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5">
                  <c:v>8.0762846663135548</c:v>
                </c:pt>
                <c:pt idx="6">
                  <c:v>7.299750175003779</c:v>
                </c:pt>
                <c:pt idx="7">
                  <c:v>8.1321300306573665</c:v>
                </c:pt>
                <c:pt idx="8">
                  <c:v>7.6964228908576908</c:v>
                </c:pt>
                <c:pt idx="9">
                  <c:v>8.3899162812248811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8.442630204039558</c:v>
                </c:pt>
                <c:pt idx="1">
                  <c:v>7.3836182624566389</c:v>
                </c:pt>
                <c:pt idx="2">
                  <c:v>8.2109374368270664</c:v>
                </c:pt>
                <c:pt idx="3">
                  <c:v>8.4493536467905859</c:v>
                </c:pt>
                <c:pt idx="4">
                  <c:v>8.7879795974829609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8.8936382646953334</c:v>
                </c:pt>
                <c:pt idx="1">
                  <c:v>7.7200610941150547</c:v>
                </c:pt>
                <c:pt idx="2">
                  <c:v>8.4496893254324767</c:v>
                </c:pt>
                <c:pt idx="3">
                  <c:v>8.6756535380980395</c:v>
                </c:pt>
                <c:pt idx="4">
                  <c:v>8.9736248367367377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5">
                  <c:v>9.3048781552499378</c:v>
                </c:pt>
                <c:pt idx="6">
                  <c:v>9.0022424437516726</c:v>
                </c:pt>
                <c:pt idx="7">
                  <c:v>9.6047941808000274</c:v>
                </c:pt>
                <c:pt idx="8">
                  <c:v>9.0784345033051448</c:v>
                </c:pt>
                <c:pt idx="9">
                  <c:v>9.4938501739338665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8.3617378567538818</c:v>
                </c:pt>
                <c:pt idx="1">
                  <c:v>8.6352882757868183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5">
                  <c:v>9.3372799253580911</c:v>
                </c:pt>
                <c:pt idx="6">
                  <c:v>8.9329294333640163</c:v>
                </c:pt>
                <c:pt idx="7">
                  <c:v>9.4159846854848848</c:v>
                </c:pt>
                <c:pt idx="8">
                  <c:v>9.1527413506270783</c:v>
                </c:pt>
                <c:pt idx="9">
                  <c:v>9.3193806143850892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1">
                  <c:v>8.5242823109706851</c:v>
                </c:pt>
                <c:pt idx="2">
                  <c:v>8.3954209737465</c:v>
                </c:pt>
                <c:pt idx="3">
                  <c:v>8.8100071815680412</c:v>
                </c:pt>
                <c:pt idx="4">
                  <c:v>8.3484756834761189</c:v>
                </c:pt>
                <c:pt idx="5">
                  <c:v>8.8815751709276736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1">
                  <c:v>6.9411603733524556</c:v>
                </c:pt>
                <c:pt idx="2">
                  <c:v>6.5017405498157403</c:v>
                </c:pt>
                <c:pt idx="3">
                  <c:v>6.6655168704249226</c:v>
                </c:pt>
                <c:pt idx="4">
                  <c:v>5.7562832622352156</c:v>
                </c:pt>
                <c:pt idx="5">
                  <c:v>6.9887595375852154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5">
                  <c:v>8.5802588799270119</c:v>
                </c:pt>
                <c:pt idx="6">
                  <c:v>8.4443435446043917</c:v>
                </c:pt>
                <c:pt idx="7">
                  <c:v>8.8519489165549121</c:v>
                </c:pt>
                <c:pt idx="8">
                  <c:v>8.5858369447577356</c:v>
                </c:pt>
                <c:pt idx="9">
                  <c:v>9.0042403726129638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9.291212220354728</c:v>
                </c:pt>
                <c:pt idx="1">
                  <c:v>9.0788182264583543</c:v>
                </c:pt>
                <c:pt idx="2">
                  <c:v>9.3762215486110918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7.7356516111919094</c:v>
                </c:pt>
                <c:pt idx="1">
                  <c:v>7.3977446467032992</c:v>
                </c:pt>
                <c:pt idx="2">
                  <c:v>6.8383544217698526</c:v>
                </c:pt>
                <c:pt idx="3">
                  <c:v>7.3836182624566389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1">
                  <c:v>8.3975902212655651</c:v>
                </c:pt>
                <c:pt idx="2">
                  <c:v>8.0797738915165258</c:v>
                </c:pt>
                <c:pt idx="3">
                  <c:v>7.5855513222578601</c:v>
                </c:pt>
                <c:pt idx="4">
                  <c:v>7.4840407958098281</c:v>
                </c:pt>
                <c:pt idx="5">
                  <c:v>8.0815312149257235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3">
                  <c:v>7.3477988950369424</c:v>
                </c:pt>
                <c:pt idx="4">
                  <c:v>6.7255839537406006</c:v>
                </c:pt>
                <c:pt idx="5">
                  <c:v>6.5759993274263318</c:v>
                </c:pt>
                <c:pt idx="6">
                  <c:v>6.4177547681223972</c:v>
                </c:pt>
                <c:pt idx="7">
                  <c:v>7.3524160426390166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United Hospitals Bath NHS Foundation Trust</c:v>
                </c:pt>
                <c:pt idx="1">
                  <c:v>Royal Devon University Healthcare NHS Foundation Trust</c:v>
                </c:pt>
                <c:pt idx="2">
                  <c:v>Dorset County Hospital NHS Foundation Trust </c:v>
                </c:pt>
                <c:pt idx="3">
                  <c:v>Royal Cornwall Hospitals NHS Trust</c:v>
                </c:pt>
                <c:pt idx="4">
                  <c:v>University Hospitals Bristol and Weston NHS Foundation Trust</c:v>
                </c:pt>
              </c:strCache>
            </c:strRef>
          </c:cat>
          <c:val>
            <c:numRef>
              <c:f>Sheet1!$B$2:$B$6</c:f>
              <c:numCache>
                <c:formatCode>0.0</c:formatCode>
                <c:ptCount val="5"/>
                <c:pt idx="0">
                  <c:v>9.2185398051017842</c:v>
                </c:pt>
                <c:pt idx="1">
                  <c:v>8.8868947660871775</c:v>
                </c:pt>
                <c:pt idx="2">
                  <c:v>8.875347273677356</c:v>
                </c:pt>
                <c:pt idx="3">
                  <c:v>8.8102463717732853</c:v>
                </c:pt>
                <c:pt idx="4">
                  <c:v>8.6292548978686359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United Hospitals Bath NHS Foundation Trust</c:v>
                </c:pt>
                <c:pt idx="1">
                  <c:v>Royal Devon University Healthcare NHS Foundation Trust</c:v>
                </c:pt>
                <c:pt idx="2">
                  <c:v>Dorset County Hospital NHS Foundation Trust </c:v>
                </c:pt>
                <c:pt idx="3">
                  <c:v>Royal Cornwall Hospitals NHS Trust</c:v>
                </c:pt>
                <c:pt idx="4">
                  <c:v>University Hospitals Bristol and Weston NHS Foundation Trust</c:v>
                </c:pt>
              </c:strCache>
            </c:strRef>
          </c:cat>
          <c:val>
            <c:numRef>
              <c:f>Sheet1!$C$2:$C$6</c:f>
              <c:numCache>
                <c:formatCode>0.0</c:formatCode>
                <c:ptCount val="5"/>
                <c:pt idx="0">
                  <c:v>0.78146019489821583</c:v>
                </c:pt>
                <c:pt idx="1">
                  <c:v>1.1131052339128225</c:v>
                </c:pt>
                <c:pt idx="2">
                  <c:v>1.124652726322644</c:v>
                </c:pt>
                <c:pt idx="3">
                  <c:v>1.1897536282267147</c:v>
                </c:pt>
                <c:pt idx="4">
                  <c:v>1.3707451021313641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5">
                  <c:v>8.9736307186032445</c:v>
                </c:pt>
                <c:pt idx="6">
                  <c:v>8.6033714446503922</c:v>
                </c:pt>
                <c:pt idx="7">
                  <c:v>8.9333441314623929</c:v>
                </c:pt>
                <c:pt idx="8">
                  <c:v>8.6386865318131161</c:v>
                </c:pt>
                <c:pt idx="9">
                  <c:v>8.8794541855277149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5">
                  <c:v>8.2478228873251123</c:v>
                </c:pt>
                <c:pt idx="6">
                  <c:v>7.9821827403560617</c:v>
                </c:pt>
                <c:pt idx="7">
                  <c:v>7.775990272193039</c:v>
                </c:pt>
                <c:pt idx="8">
                  <c:v>7.3296468073115886</c:v>
                </c:pt>
                <c:pt idx="9">
                  <c:v>7.941202144945982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8.2502845724820535</c:v>
                </c:pt>
                <c:pt idx="1">
                  <c:v>7.3068082233777494</c:v>
                </c:pt>
                <c:pt idx="2">
                  <c:v>8.4102950143731281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4">
                  <c:v>3.0498455905312509</c:v>
                </c:pt>
                <c:pt idx="5">
                  <c:v>3.9697417645890138</c:v>
                </c:pt>
                <c:pt idx="6">
                  <c:v>8.8916766884202385</c:v>
                </c:pt>
                <c:pt idx="7">
                  <c:v>8.4929716952456697</c:v>
                </c:pt>
                <c:pt idx="8">
                  <c:v>9.0110668756938352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7.0206726868512241</c:v>
                </c:pt>
                <c:pt idx="1">
                  <c:v>7.9009564762830591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5">
                  <c:v>9.1526727867840609</c:v>
                </c:pt>
                <c:pt idx="6">
                  <c:v>8.6832242625034048</c:v>
                </c:pt>
                <c:pt idx="7">
                  <c:v>9.2213715496730657</c:v>
                </c:pt>
                <c:pt idx="8">
                  <c:v>8.8577244574674996</c:v>
                </c:pt>
                <c:pt idx="9">
                  <c:v>8.8871190316152173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8.1340804569403442</c:v>
                </c:pt>
                <c:pt idx="1">
                  <c:v>8.7678657073457344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8.1944536888123416</c:v>
                </c:pt>
                <c:pt idx="1">
                  <c:v>8.4633225316228895</c:v>
                </c:pt>
                <c:pt idx="2">
                  <c:v>8.2924279652762607</c:v>
                </c:pt>
                <c:pt idx="3">
                  <c:v>8.9494669670922526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5">
                  <c:v>8.0624490983822348</c:v>
                </c:pt>
                <c:pt idx="6">
                  <c:v>7.7477892200608673</c:v>
                </c:pt>
                <c:pt idx="7">
                  <c:v>7.4000985612356436</c:v>
                </c:pt>
                <c:pt idx="8">
                  <c:v>6.8614461744794903</c:v>
                </c:pt>
                <c:pt idx="9">
                  <c:v>7.93567972211582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5">
                  <c:v>8.0178415640157343</c:v>
                </c:pt>
                <c:pt idx="6">
                  <c:v>6.8959145400923809</c:v>
                </c:pt>
                <c:pt idx="7">
                  <c:v>6.7233497746951434</c:v>
                </c:pt>
                <c:pt idx="8">
                  <c:v>5.487647558840246</c:v>
                </c:pt>
                <c:pt idx="9">
                  <c:v>7.0887319212555573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8.3324263956726519</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1">
                  <c:v>8.8192846429286966</c:v>
                </c:pt>
                <c:pt idx="2">
                  <c:v>8.1198802204674578</c:v>
                </c:pt>
                <c:pt idx="3">
                  <c:v>8.1780492779142122</c:v>
                </c:pt>
                <c:pt idx="4">
                  <c:v>8.0027697863189662</c:v>
                </c:pt>
                <c:pt idx="5">
                  <c:v>8.5960982031551403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5">
                  <c:v>8.9580826768133601</c:v>
                </c:pt>
                <c:pt idx="6">
                  <c:v>8.5476392440572528</c:v>
                </c:pt>
                <c:pt idx="7">
                  <c:v>8.6093892226808464</c:v>
                </c:pt>
                <c:pt idx="8">
                  <c:v>8.2514706966497258</c:v>
                </c:pt>
                <c:pt idx="9">
                  <c:v>8.6716119867211248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9.1260750836036451</c:v>
                </c:pt>
                <c:pt idx="1">
                  <c:v>9.607386798717549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5">
                  <c:v>8.8975569279781404</c:v>
                </c:pt>
                <c:pt idx="6">
                  <c:v>8.103766301254554</c:v>
                </c:pt>
                <c:pt idx="7">
                  <c:v>8.2021643232541823</c:v>
                </c:pt>
                <c:pt idx="8">
                  <c:v>7.8604953655496717</c:v>
                </c:pt>
                <c:pt idx="9">
                  <c:v>8.6680650063007523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1">
                  <c:v>8.2399842865537529</c:v>
                </c:pt>
                <c:pt idx="2">
                  <c:v>7.6654893734974703</c:v>
                </c:pt>
                <c:pt idx="3">
                  <c:v>8.5881049712886437</c:v>
                </c:pt>
                <c:pt idx="4">
                  <c:v>7.6397553864145848</c:v>
                </c:pt>
                <c:pt idx="5">
                  <c:v>8.4795487434181691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1">
                  <c:v>7.2451133024882353</c:v>
                </c:pt>
                <c:pt idx="2">
                  <c:v>6.9122407201004048</c:v>
                </c:pt>
                <c:pt idx="3">
                  <c:v>7.1363161079394848</c:v>
                </c:pt>
                <c:pt idx="4">
                  <c:v>7.2421002356846653</c:v>
                </c:pt>
                <c:pt idx="5">
                  <c:v>7.4003955216829924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7.6943835689105669</c:v>
                </c:pt>
                <c:pt idx="1">
                  <c:v>7.9256014133987867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1">
                  <c:v>7.0324519546274908</c:v>
                </c:pt>
                <c:pt idx="2">
                  <c:v>6.3249344750259127</c:v>
                </c:pt>
                <c:pt idx="3">
                  <c:v>6.129037628104502</c:v>
                </c:pt>
                <c:pt idx="4">
                  <c:v>5.8822211456089946</c:v>
                </c:pt>
                <c:pt idx="5">
                  <c:v>7.03124252368921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8.0139922883104369</c:v>
                </c:pt>
                <c:pt idx="1">
                  <c:v>8.3955742041554959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pt idx="4">
                  <c:v>7.5339640051918924</c:v>
                </c:pt>
                <c:pt idx="5">
                  <c:v>6.1066176748534584</c:v>
                </c:pt>
                <c:pt idx="6">
                  <c:v>6.7476745113513372</c:v>
                </c:pt>
                <c:pt idx="7">
                  <c:v>7.022592142743032</c:v>
                </c:pt>
                <c:pt idx="8">
                  <c:v>7.233210124261551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University Hospitals Plymouth NHS Trust</c:v>
                </c:pt>
                <c:pt idx="2">
                  <c:v>University Hospitals Dorset NHS Foundation Trust</c:v>
                </c:pt>
                <c:pt idx="3">
                  <c:v>Salisbury NHS Foundation Trust</c:v>
                </c:pt>
                <c:pt idx="4">
                  <c:v>North Bristol NHS Trust</c:v>
                </c:pt>
              </c:strCache>
            </c:strRef>
          </c:cat>
          <c:val>
            <c:numRef>
              <c:f>Sheet1!$B$2:$B$6</c:f>
              <c:numCache>
                <c:formatCode>0.0</c:formatCode>
                <c:ptCount val="5"/>
                <c:pt idx="0">
                  <c:v>6.6838818644257234</c:v>
                </c:pt>
                <c:pt idx="1">
                  <c:v>7.129434663415231</c:v>
                </c:pt>
                <c:pt idx="2">
                  <c:v>7.3517140124118976</c:v>
                </c:pt>
                <c:pt idx="3">
                  <c:v>7.9802473766956528</c:v>
                </c:pt>
                <c:pt idx="4">
                  <c:v>8.1987354791089544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University Hospitals Plymouth NHS Trust</c:v>
                </c:pt>
                <c:pt idx="2">
                  <c:v>University Hospitals Dorset NHS Foundation Trust</c:v>
                </c:pt>
                <c:pt idx="3">
                  <c:v>Salisbury NHS Foundation Trust</c:v>
                </c:pt>
                <c:pt idx="4">
                  <c:v>North Bristol NHS Trust</c:v>
                </c:pt>
              </c:strCache>
            </c:strRef>
          </c:cat>
          <c:val>
            <c:numRef>
              <c:f>Sheet1!$C$2:$C$6</c:f>
              <c:numCache>
                <c:formatCode>0.0</c:formatCode>
                <c:ptCount val="5"/>
                <c:pt idx="0">
                  <c:v>3.3161181355742766</c:v>
                </c:pt>
                <c:pt idx="1">
                  <c:v>2.870565336584769</c:v>
                </c:pt>
                <c:pt idx="2">
                  <c:v>2.6482859875881024</c:v>
                </c:pt>
                <c:pt idx="3">
                  <c:v>2.0197526233043472</c:v>
                </c:pt>
                <c:pt idx="4">
                  <c:v>1.8012645208910456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5.7876895385025131</c:v>
                </c:pt>
                <c:pt idx="1">
                  <c:v>6.5726836947772673</c:v>
                </c:pt>
                <c:pt idx="2">
                  <c:v>7.1143793957806496</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0.11678566678867686</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0.5747834426549181</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0.16024532642886236</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1.6729383851054145</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0.16024532642886236</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0.57478344265491899</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4.3977701837544458E-2</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7.4512121351108647</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0.94805194805194803</c:v>
                </c:pt>
                <c:pt idx="1">
                  <c:v>0</c:v>
                </c:pt>
                <c:pt idx="2">
                  <c:v>2.5974025974025969E-2</c:v>
                </c:pt>
                <c:pt idx="3">
                  <c:v>6.4935064935064931E-3</c:v>
                </c:pt>
                <c:pt idx="4">
                  <c:v>1.948051948051948E-2</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0.4064509385839763</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0.83759194726714092</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0.23351437262014407</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2.4378567920573317</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0.15182648520407405</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9.2136406562344408</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8.522329247848198</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Salisbury NHS Foundation Trust</c:v>
                </c:pt>
                <c:pt idx="2">
                  <c:v>Torbay and South Devon NHS Foundation Trust</c:v>
                </c:pt>
                <c:pt idx="3">
                  <c:v>University Hospitals Dorset NHS Foundation Trust</c:v>
                </c:pt>
                <c:pt idx="4">
                  <c:v>Dorset County Hospital NHS Foundation Trust </c:v>
                </c:pt>
              </c:strCache>
            </c:strRef>
          </c:cat>
          <c:val>
            <c:numRef>
              <c:f>Sheet1!$B$2:$B$6</c:f>
              <c:numCache>
                <c:formatCode>0.0</c:formatCode>
                <c:ptCount val="5"/>
                <c:pt idx="0">
                  <c:v>9.1551915677351694</c:v>
                </c:pt>
                <c:pt idx="1">
                  <c:v>9.0105305778857527</c:v>
                </c:pt>
                <c:pt idx="2">
                  <c:v>8.9506096593011009</c:v>
                </c:pt>
                <c:pt idx="3">
                  <c:v>8.9480900113763191</c:v>
                </c:pt>
                <c:pt idx="4">
                  <c:v>8.8827483257210673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Salisbury NHS Foundation Trust</c:v>
                </c:pt>
                <c:pt idx="2">
                  <c:v>Torbay and South Devon NHS Foundation Trust</c:v>
                </c:pt>
                <c:pt idx="3">
                  <c:v>University Hospitals Dorset NHS Foundation Trust</c:v>
                </c:pt>
                <c:pt idx="4">
                  <c:v>Dorset County Hospital NHS Foundation Trust </c:v>
                </c:pt>
              </c:strCache>
            </c:strRef>
          </c:cat>
          <c:val>
            <c:numRef>
              <c:f>Sheet1!$C$2:$C$6</c:f>
              <c:numCache>
                <c:formatCode>0.0</c:formatCode>
                <c:ptCount val="5"/>
                <c:pt idx="0">
                  <c:v>0.8448084322648306</c:v>
                </c:pt>
                <c:pt idx="1">
                  <c:v>0.98946942211424727</c:v>
                </c:pt>
                <c:pt idx="2">
                  <c:v>1.0493903406988991</c:v>
                </c:pt>
                <c:pt idx="3">
                  <c:v>1.0519099886236809</c:v>
                </c:pt>
                <c:pt idx="4">
                  <c:v>1.1172516742789327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Plymouth NHS Trust</c:v>
                </c:pt>
                <c:pt idx="1">
                  <c:v>University Hospitals Bristol and Weston NHS Foundation Trust</c:v>
                </c:pt>
                <c:pt idx="2">
                  <c:v>Somerset NHS Foundation Trust</c:v>
                </c:pt>
                <c:pt idx="3">
                  <c:v>North Bristol NHS Trust</c:v>
                </c:pt>
                <c:pt idx="4">
                  <c:v>Great Western Hospitals NHS Foundation Trust</c:v>
                </c:pt>
              </c:strCache>
            </c:strRef>
          </c:cat>
          <c:val>
            <c:numRef>
              <c:f>Sheet1!$B$2:$B$6</c:f>
              <c:numCache>
                <c:formatCode>0.0</c:formatCode>
                <c:ptCount val="5"/>
                <c:pt idx="0">
                  <c:v>8.4496342527480834</c:v>
                </c:pt>
                <c:pt idx="1">
                  <c:v>8.4561167185560535</c:v>
                </c:pt>
                <c:pt idx="2">
                  <c:v>8.522329247848198</c:v>
                </c:pt>
                <c:pt idx="3">
                  <c:v>8.6218549190142291</c:v>
                </c:pt>
                <c:pt idx="4">
                  <c:v>8.6716757635202324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Plymouth NHS Trust</c:v>
                </c:pt>
                <c:pt idx="1">
                  <c:v>University Hospitals Bristol and Weston NHS Foundation Trust</c:v>
                </c:pt>
                <c:pt idx="2">
                  <c:v>Somerset NHS Foundation Trust</c:v>
                </c:pt>
                <c:pt idx="3">
                  <c:v>North Bristol NHS Trust</c:v>
                </c:pt>
                <c:pt idx="4">
                  <c:v>Great Western Hospitals NHS Foundation Trust</c:v>
                </c:pt>
              </c:strCache>
            </c:strRef>
          </c:cat>
          <c:val>
            <c:numRef>
              <c:f>Sheet1!$C$2:$C$6</c:f>
              <c:numCache>
                <c:formatCode>0.0</c:formatCode>
                <c:ptCount val="5"/>
                <c:pt idx="0">
                  <c:v>1.5503657472519166</c:v>
                </c:pt>
                <c:pt idx="1">
                  <c:v>1.5438832814439465</c:v>
                </c:pt>
                <c:pt idx="2">
                  <c:v>1.477670752151802</c:v>
                </c:pt>
                <c:pt idx="3">
                  <c:v>1.3781450809857709</c:v>
                </c:pt>
                <c:pt idx="4">
                  <c:v>1.3283242364797676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0.37284891302931911</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0.4811255402129655</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0.13413420346378491</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1.4003419802057202</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0.13413420346378579</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0.15995352860221956</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8.8948540767459061</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0.25633506756991764</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0.31475367277638533</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8.77509707060522E-2</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0.91610763630965408</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8.641421040937125E-2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8.9663339332348055</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0.17380727512238181</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0.2865331940882001</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7.9883312238926862E-2</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0.83397040245781184</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7.9883312238926862E-2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0.22744587667808247</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9.0459181031835687</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1.1763212161954932</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0.49575779936199016</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0.13821356791606831</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1.4429299640873445</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0.13821356791606831</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0.4583939179553882</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7.1822108782285072</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8.620067542728826</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United Hospitals Bath NHS Foundation Trust</c:v>
                </c:pt>
                <c:pt idx="1">
                  <c:v>Torbay and South Devon NHS Foundation Trust</c:v>
                </c:pt>
                <c:pt idx="2">
                  <c:v>Dorset County Hospital NHS Foundation Trust </c:v>
                </c:pt>
                <c:pt idx="3">
                  <c:v>Royal Devon University Healthcare NHS Foundation Trust</c:v>
                </c:pt>
                <c:pt idx="4">
                  <c:v>Royal Cornwall Hospitals NHS Trust</c:v>
                </c:pt>
              </c:strCache>
            </c:strRef>
          </c:cat>
          <c:val>
            <c:numRef>
              <c:f>Sheet1!$B$2:$B$6</c:f>
              <c:numCache>
                <c:formatCode>0.0</c:formatCode>
                <c:ptCount val="5"/>
                <c:pt idx="0">
                  <c:v>9.3393665463263069</c:v>
                </c:pt>
                <c:pt idx="1">
                  <c:v>9.2760043790042026</c:v>
                </c:pt>
                <c:pt idx="2">
                  <c:v>9.1862810991547512</c:v>
                </c:pt>
                <c:pt idx="3">
                  <c:v>9.1638723613819604</c:v>
                </c:pt>
                <c:pt idx="4">
                  <c:v>9.0707838207930838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United Hospitals Bath NHS Foundation Trust</c:v>
                </c:pt>
                <c:pt idx="1">
                  <c:v>Torbay and South Devon NHS Foundation Trust</c:v>
                </c:pt>
                <c:pt idx="2">
                  <c:v>Dorset County Hospital NHS Foundation Trust </c:v>
                </c:pt>
                <c:pt idx="3">
                  <c:v>Royal Devon University Healthcare NHS Foundation Trust</c:v>
                </c:pt>
                <c:pt idx="4">
                  <c:v>Royal Cornwall Hospitals NHS Trust</c:v>
                </c:pt>
              </c:strCache>
            </c:strRef>
          </c:cat>
          <c:val>
            <c:numRef>
              <c:f>Sheet1!$C$2:$C$6</c:f>
              <c:numCache>
                <c:formatCode>0.0</c:formatCode>
                <c:ptCount val="5"/>
                <c:pt idx="0">
                  <c:v>0.66063345367369308</c:v>
                </c:pt>
                <c:pt idx="1">
                  <c:v>0.7239956209957974</c:v>
                </c:pt>
                <c:pt idx="2">
                  <c:v>0.81371890084524878</c:v>
                </c:pt>
                <c:pt idx="3">
                  <c:v>0.83612763861803963</c:v>
                </c:pt>
                <c:pt idx="4">
                  <c:v>0.92921617920691624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0.85064935064935066</c:v>
                </c:pt>
                <c:pt idx="1">
                  <c:v>0</c:v>
                </c:pt>
                <c:pt idx="2">
                  <c:v>6.4935064935064929E-2</c:v>
                </c:pt>
                <c:pt idx="3">
                  <c:v>6.4935064935064929E-2</c:v>
                </c:pt>
                <c:pt idx="4">
                  <c:v>6.4935064935064931E-3</c:v>
                </c:pt>
                <c:pt idx="5">
                  <c:v>1.298701298701299E-2</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Somerset NHS Foundation Trust</c:v>
                </c:pt>
                <c:pt idx="1">
                  <c:v>Gloucestershire Hospitals NHS Foundation Trust</c:v>
                </c:pt>
                <c:pt idx="2">
                  <c:v>University Hospitals Dorset NHS Foundation Trust</c:v>
                </c:pt>
                <c:pt idx="3">
                  <c:v>Great Western Hospitals NHS Foundation Trust</c:v>
                </c:pt>
                <c:pt idx="4">
                  <c:v>University Hospitals Bristol and Weston NHS Foundation Trust</c:v>
                </c:pt>
              </c:strCache>
            </c:strRef>
          </c:cat>
          <c:val>
            <c:numRef>
              <c:f>Sheet1!$B$2:$B$6</c:f>
              <c:numCache>
                <c:formatCode>0.0</c:formatCode>
                <c:ptCount val="5"/>
                <c:pt idx="0">
                  <c:v>8.620067542728826</c:v>
                </c:pt>
                <c:pt idx="1">
                  <c:v>8.7216015859753888</c:v>
                </c:pt>
                <c:pt idx="2">
                  <c:v>8.7476273851280411</c:v>
                </c:pt>
                <c:pt idx="3">
                  <c:v>8.829549417436688</c:v>
                </c:pt>
                <c:pt idx="4">
                  <c:v>8.9302707794478593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Somerset NHS Foundation Trust</c:v>
                </c:pt>
                <c:pt idx="1">
                  <c:v>Gloucestershire Hospitals NHS Foundation Trust</c:v>
                </c:pt>
                <c:pt idx="2">
                  <c:v>University Hospitals Dorset NHS Foundation Trust</c:v>
                </c:pt>
                <c:pt idx="3">
                  <c:v>Great Western Hospitals NHS Foundation Trust</c:v>
                </c:pt>
                <c:pt idx="4">
                  <c:v>University Hospitals Bristol and Weston NHS Foundation Trust</c:v>
                </c:pt>
              </c:strCache>
            </c:strRef>
          </c:cat>
          <c:val>
            <c:numRef>
              <c:f>Sheet1!$C$2:$C$6</c:f>
              <c:numCache>
                <c:formatCode>0.0</c:formatCode>
                <c:ptCount val="5"/>
                <c:pt idx="0">
                  <c:v>1.379932457271174</c:v>
                </c:pt>
                <c:pt idx="1">
                  <c:v>1.2783984140246112</c:v>
                </c:pt>
                <c:pt idx="2">
                  <c:v>1.2523726148719589</c:v>
                </c:pt>
                <c:pt idx="3">
                  <c:v>1.170450582563312</c:v>
                </c:pt>
                <c:pt idx="4">
                  <c:v>1.0697292205521407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0.76980919669637515</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0.47512696968201951</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0.13246184684822548</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1.3828828153233248</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0.13246184684822637</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0.24367748827704006</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8.4156946554264191</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0.4278690634602258</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0.46762695743235216</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0.13037089950705649</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1.3610536228829986</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0.13037089950705649</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6.4050647108736314E-2</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8.7879795974829609</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0.43718957649164203</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0.21634382668376873</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6.0315041379197964E-2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0.62968044167750747</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6.0315041379197964E-2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7.0181717497684204E-2</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9.3022556207187534</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0.37460822252704862</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0.61326853850199115</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0.17097468341620914</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1.7849513439332556</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0.17097468341620825</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0.61326853850199115</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0.11338316825875694</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7.564763100771839</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0.31176782004133496</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0.25478667165781488</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7.1032619139034026E-2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0.7415704270477903</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7.1032619139034026E-2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0.1802524925098492</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9.0911331081140734</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0.29677901115722527</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0.10858825737530253</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1.1336459414028024</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0.10858825737530076</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0.18591356170561646</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8.2109374368270664</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2.4726513492992375E-2</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0.3616948140524654</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0.10083780993716118</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1.0527323739998771</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0.10083780993716118</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7.2927252902978523E-2</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8.4493536467905859</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0.53419597861328771</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0.50082435381248391</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0.13962608541664068</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1.4576764456166487</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0.13962608541664068</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6.4051027790663184E-2</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8.442630204039558</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0.6656994699854355</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0.22819620152952247</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6.3619394871606616E-2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0.66417742151835668</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6.3619394871606616E-2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8.4319342441354195E-2</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9.3158605143881861</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0.58823529411764708</c:v>
                </c:pt>
                <c:pt idx="1">
                  <c:v>0</c:v>
                </c:pt>
                <c:pt idx="2">
                  <c:v>0.33986928104575159</c:v>
                </c:pt>
                <c:pt idx="3">
                  <c:v>1.9607843137254902E-2</c:v>
                </c:pt>
                <c:pt idx="4">
                  <c:v>0</c:v>
                </c:pt>
                <c:pt idx="5">
                  <c:v>2.61437908496732E-2</c:v>
                </c:pt>
                <c:pt idx="6">
                  <c:v>0</c:v>
                </c:pt>
                <c:pt idx="7">
                  <c:v>1.30718954248366E-2</c:v>
                </c:pt>
                <c:pt idx="8">
                  <c:v>1.30718954248366E-2</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8.9712885520003702</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Dorset County Hospital NHS Foundation Trust </c:v>
                </c:pt>
                <c:pt idx="1">
                  <c:v>Gloucestershire Hospitals NHS Foundation Trust</c:v>
                </c:pt>
                <c:pt idx="2">
                  <c:v>Somerset NHS Foundation Trust</c:v>
                </c:pt>
                <c:pt idx="3">
                  <c:v>Royal United Hospitals Bath NHS Foundation Trust</c:v>
                </c:pt>
                <c:pt idx="4">
                  <c:v>North Bristol NHS Trust</c:v>
                </c:pt>
              </c:strCache>
            </c:strRef>
          </c:cat>
          <c:val>
            <c:numRef>
              <c:f>Sheet1!$B$2:$B$6</c:f>
              <c:numCache>
                <c:formatCode>0.0</c:formatCode>
                <c:ptCount val="5"/>
                <c:pt idx="0">
                  <c:v>9.1924064458004917</c:v>
                </c:pt>
                <c:pt idx="1">
                  <c:v>9.0457656422491457</c:v>
                </c:pt>
                <c:pt idx="2">
                  <c:v>8.9712885520003702</c:v>
                </c:pt>
                <c:pt idx="3">
                  <c:v>8.8076574318493819</c:v>
                </c:pt>
                <c:pt idx="4">
                  <c:v>8.7669339196829004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Dorset County Hospital NHS Foundation Trust </c:v>
                </c:pt>
                <c:pt idx="1">
                  <c:v>Gloucestershire Hospitals NHS Foundation Trust</c:v>
                </c:pt>
                <c:pt idx="2">
                  <c:v>Somerset NHS Foundation Trust</c:v>
                </c:pt>
                <c:pt idx="3">
                  <c:v>Royal United Hospitals Bath NHS Foundation Trust</c:v>
                </c:pt>
                <c:pt idx="4">
                  <c:v>North Bristol NHS Trust</c:v>
                </c:pt>
              </c:strCache>
            </c:strRef>
          </c:cat>
          <c:val>
            <c:numRef>
              <c:f>Sheet1!$C$2:$C$6</c:f>
              <c:numCache>
                <c:formatCode>0.0</c:formatCode>
                <c:ptCount val="5"/>
                <c:pt idx="0">
                  <c:v>0.80759355419950829</c:v>
                </c:pt>
                <c:pt idx="1">
                  <c:v>0.9542343577508543</c:v>
                </c:pt>
                <c:pt idx="2">
                  <c:v>1.0287114479996298</c:v>
                </c:pt>
                <c:pt idx="3">
                  <c:v>1.1923425681506181</c:v>
                </c:pt>
                <c:pt idx="4">
                  <c:v>1.2330660803170996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Royal Devon University Healthcare NHS Foundation Trust</c:v>
                </c:pt>
                <c:pt idx="2">
                  <c:v>Salisbury NHS Foundation Trust</c:v>
                </c:pt>
                <c:pt idx="3">
                  <c:v>Royal Cornwall Hospitals NHS Trust</c:v>
                </c:pt>
                <c:pt idx="4">
                  <c:v>North Bristol NHS Trust</c:v>
                </c:pt>
              </c:strCache>
            </c:strRef>
          </c:cat>
          <c:val>
            <c:numRef>
              <c:f>Sheet1!$B$2:$B$6</c:f>
              <c:numCache>
                <c:formatCode>0.0</c:formatCode>
                <c:ptCount val="5"/>
                <c:pt idx="0">
                  <c:v>8.4055078787746869</c:v>
                </c:pt>
                <c:pt idx="1">
                  <c:v>8.4486964550599986</c:v>
                </c:pt>
                <c:pt idx="2">
                  <c:v>8.7067775176695825</c:v>
                </c:pt>
                <c:pt idx="3">
                  <c:v>8.7465372637407963</c:v>
                </c:pt>
                <c:pt idx="4">
                  <c:v>8.7669339196829004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Royal Devon University Healthcare NHS Foundation Trust</c:v>
                </c:pt>
                <c:pt idx="2">
                  <c:v>Salisbury NHS Foundation Trust</c:v>
                </c:pt>
                <c:pt idx="3">
                  <c:v>Royal Cornwall Hospitals NHS Trust</c:v>
                </c:pt>
                <c:pt idx="4">
                  <c:v>North Bristol NHS Trust</c:v>
                </c:pt>
              </c:strCache>
            </c:strRef>
          </c:cat>
          <c:val>
            <c:numRef>
              <c:f>Sheet1!$C$2:$C$6</c:f>
              <c:numCache>
                <c:formatCode>0.0</c:formatCode>
                <c:ptCount val="5"/>
                <c:pt idx="0">
                  <c:v>1.5944921212253131</c:v>
                </c:pt>
                <c:pt idx="1">
                  <c:v>1.5513035449400014</c:v>
                </c:pt>
                <c:pt idx="2">
                  <c:v>1.2932224823304175</c:v>
                </c:pt>
                <c:pt idx="3">
                  <c:v>1.2534627362592037</c:v>
                </c:pt>
                <c:pt idx="4">
                  <c:v>1.2330660803170996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0.29945674401766986</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0.30358359665371459</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8.4636836996414999E-2</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0.88359652390904131</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8.4636836996414999E-2</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0.30358359665371459</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4.4127312442995503E-2</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9.4386933421691541</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0.28269241779689835</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0.3607369790122954</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0.1005707726892382</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1.0499445431641456</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0.10057077268923997</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0.36073697901229451</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0.13365503262605039</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9.000445353808912</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4.8504774514786249</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1.144202737707511</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0.57353644199340348</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0.15989767196766635</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1.6693089220449222</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0.15989767196766458</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0.48025331594249288</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8.8268611198017517</c:v>
                </c:pt>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pt idx="0">
                  <c:v>7.5627687641696664</c:v>
                </c:pt>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0.93254521887184882</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0.21490578958644591</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5.9914127387987293E-2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0.62549495670911526</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5.9914127387987293E-2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0.12809999486464463</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9.6798388952069629</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0.60129028909037974</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0.43087079221526725</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0.12012355545295428</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1.2540728104279379</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0.12012355545295605</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0.36249693292806739</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7.9106040490150766</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8.6572336558802494</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Dorset County Hospital NHS Foundation Trust </c:v>
                </c:pt>
                <c:pt idx="1">
                  <c:v>Torbay and South Devon NHS Foundation Trust</c:v>
                </c:pt>
                <c:pt idx="2">
                  <c:v>Gloucestershire Hospitals NHS Foundation Trust</c:v>
                </c:pt>
                <c:pt idx="3">
                  <c:v>Royal United Hospitals Bath NHS Foundation Trust</c:v>
                </c:pt>
                <c:pt idx="4">
                  <c:v>Salisbury NHS Foundation Trust</c:v>
                </c:pt>
              </c:strCache>
            </c:strRef>
          </c:cat>
          <c:val>
            <c:numRef>
              <c:f>Sheet1!$B$2:$B$6</c:f>
              <c:numCache>
                <c:formatCode>0.0</c:formatCode>
                <c:ptCount val="5"/>
                <c:pt idx="0">
                  <c:v>8.9620739629155999</c:v>
                </c:pt>
                <c:pt idx="1">
                  <c:v>8.8854814411992873</c:v>
                </c:pt>
                <c:pt idx="2">
                  <c:v>8.8616404940095794</c:v>
                </c:pt>
                <c:pt idx="3">
                  <c:v>8.8513299479561507</c:v>
                </c:pt>
                <c:pt idx="4">
                  <c:v>8.7134857537292518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Dorset County Hospital NHS Foundation Trust </c:v>
                </c:pt>
                <c:pt idx="1">
                  <c:v>Torbay and South Devon NHS Foundation Trust</c:v>
                </c:pt>
                <c:pt idx="2">
                  <c:v>Gloucestershire Hospitals NHS Foundation Trust</c:v>
                </c:pt>
                <c:pt idx="3">
                  <c:v>Royal United Hospitals Bath NHS Foundation Trust</c:v>
                </c:pt>
                <c:pt idx="4">
                  <c:v>Salisbury NHS Foundation Trust</c:v>
                </c:pt>
              </c:strCache>
            </c:strRef>
          </c:cat>
          <c:val>
            <c:numRef>
              <c:f>Sheet1!$C$2:$C$6</c:f>
              <c:numCache>
                <c:formatCode>0.0</c:formatCode>
                <c:ptCount val="5"/>
                <c:pt idx="0">
                  <c:v>1.0379260370844001</c:v>
                </c:pt>
                <c:pt idx="1">
                  <c:v>1.1145185588007127</c:v>
                </c:pt>
                <c:pt idx="2">
                  <c:v>1.1383595059904206</c:v>
                </c:pt>
                <c:pt idx="3">
                  <c:v>1.1486700520438493</c:v>
                </c:pt>
                <c:pt idx="4">
                  <c:v>1.2865142462707482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0</c:v>
                </c:pt>
                <c:pt idx="1">
                  <c:v>9.0909090909090912E-2</c:v>
                </c:pt>
                <c:pt idx="2">
                  <c:v>0.20129870129870131</c:v>
                </c:pt>
                <c:pt idx="3">
                  <c:v>0.40259740259740262</c:v>
                </c:pt>
                <c:pt idx="4">
                  <c:v>0.30519480519480519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University Hospitals Dorset NHS Foundation Trust</c:v>
                </c:pt>
                <c:pt idx="2">
                  <c:v>Royal Devon University Healthcare NHS Foundation Trust</c:v>
                </c:pt>
                <c:pt idx="3">
                  <c:v>North Bristol NHS Trust</c:v>
                </c:pt>
                <c:pt idx="4">
                  <c:v>Royal Cornwall Hospitals NHS Trust</c:v>
                </c:pt>
              </c:strCache>
            </c:strRef>
          </c:cat>
          <c:val>
            <c:numRef>
              <c:f>Sheet1!$B$2:$B$6</c:f>
              <c:numCache>
                <c:formatCode>0.0</c:formatCode>
                <c:ptCount val="5"/>
                <c:pt idx="0">
                  <c:v>8.2370244051001507</c:v>
                </c:pt>
                <c:pt idx="1">
                  <c:v>8.3603358577977094</c:v>
                </c:pt>
                <c:pt idx="2">
                  <c:v>8.4449864164024309</c:v>
                </c:pt>
                <c:pt idx="3">
                  <c:v>8.455489870624481</c:v>
                </c:pt>
                <c:pt idx="4">
                  <c:v>8.4923222420756108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University Hospitals Dorset NHS Foundation Trust</c:v>
                </c:pt>
                <c:pt idx="2">
                  <c:v>Royal Devon University Healthcare NHS Foundation Trust</c:v>
                </c:pt>
                <c:pt idx="3">
                  <c:v>North Bristol NHS Trust</c:v>
                </c:pt>
                <c:pt idx="4">
                  <c:v>Royal Cornwall Hospitals NHS Trust</c:v>
                </c:pt>
              </c:strCache>
            </c:strRef>
          </c:cat>
          <c:val>
            <c:numRef>
              <c:f>Sheet1!$C$2:$C$6</c:f>
              <c:numCache>
                <c:formatCode>0.0</c:formatCode>
                <c:ptCount val="5"/>
                <c:pt idx="0">
                  <c:v>1.7629755948998493</c:v>
                </c:pt>
                <c:pt idx="1">
                  <c:v>1.6396641422022906</c:v>
                </c:pt>
                <c:pt idx="2">
                  <c:v>1.5550135835975691</c:v>
                </c:pt>
                <c:pt idx="3">
                  <c:v>1.544510129375519</c:v>
                </c:pt>
                <c:pt idx="4">
                  <c:v>1.5076777579243892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0.17085595332806491</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0.33356067157727942</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9.2994221360726215E-2</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0.97084642637869578</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9.2994221360726215E-2</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0.22527984520622546</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8.6530088006269512</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0.44464141781207722</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0.46790355486195168</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0.13044801280243945</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1.3618586747040133</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0.13044801280243945</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0.37028276498910628</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8.3899162812248811</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0.14958145669979217</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0.50202101190418791</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0.13995970474576147</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1.4611593838972103</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0.13995970474576147</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0.50202101190418702</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7.5202737368256223E-2</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8.3952910514582797</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0.33896450513096532</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0.22253201629240493</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6.2040262375926858E-2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0.64769150317013313</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6.2040262375926858E-2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0.18343803671805503</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9.3656537809535418</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0.490071894590419</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0.26501364132892391</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7.3883821821135953E-2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0.7713365769686753</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7.3883821821135953E-2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0.13107179734561392</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9.3193806143850892</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0.58798824475403855</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0.27789735164355811</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7.7475703931462192E-2</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0.8088353146295475</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7.7475703931462192E-2</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0.27789735164355811</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4.3510764197634444E-2</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8.8815751709276736</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0.3356255870944036</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0.17835816212578592</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4.972492210124102E-2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0.51912110470485828</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4.972492210124102E-2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0.17835816212578592</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5.3252673949586438E-2</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9.4938501739338665</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0.12427059329439327</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0.36324314504183164</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0.10126947304086098</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1.0572388753232183</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0.10126947304086009</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0.16748706810358982</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8.6352882757868183</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0.77071577961933446</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0.24089842929951821</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6.7160681005345779E-2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0.70114794438976347</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6.7160681005345779E-2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0.14679224514037692</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9.3762215486110918</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0.21333317131678786</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0.41403696959506586</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0.11543041156495448</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1.2050770566544644</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0.11543041156495448</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0.24227654816223776</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7.3836182624566389</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0.1701396965612485</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0.48819600081505321</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0.13610539501716445</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1.4209209392776287</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0.13610539501716445</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0.48819600081505232</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5.149910775344857E-2</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6.9887595375852154</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0.69310780810251416</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0.31055081500576165</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8.6579245382376158E-2</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0.90387499081252898</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8.6579245382376158E-2</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0.16068032105727781</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9.0042403726129638</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8.2793275796842334</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Somerset NHS Foundation Trust</c:v>
                </c:pt>
                <c:pt idx="1">
                  <c:v>Royal United Hospitals Bath NHS Foundation Trust</c:v>
                </c:pt>
                <c:pt idx="2">
                  <c:v>Gloucestershire Hospitals NHS Foundation Trust</c:v>
                </c:pt>
                <c:pt idx="3">
                  <c:v>Salisbury NHS Foundation Trust</c:v>
                </c:pt>
                <c:pt idx="4">
                  <c:v>North Bristol NHS Trust</c:v>
                </c:pt>
              </c:strCache>
            </c:strRef>
          </c:cat>
          <c:val>
            <c:numRef>
              <c:f>Sheet1!$B$2:$B$6</c:f>
              <c:numCache>
                <c:formatCode>0.0</c:formatCode>
                <c:ptCount val="5"/>
                <c:pt idx="0">
                  <c:v>8.2793275796842334</c:v>
                </c:pt>
                <c:pt idx="1">
                  <c:v>8.0594746707163907</c:v>
                </c:pt>
                <c:pt idx="2">
                  <c:v>7.9919669738129597</c:v>
                </c:pt>
                <c:pt idx="3">
                  <c:v>7.8669841748598444</c:v>
                </c:pt>
                <c:pt idx="4">
                  <c:v>7.7194635459726797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Somerset NHS Foundation Trust</c:v>
                </c:pt>
                <c:pt idx="1">
                  <c:v>Royal United Hospitals Bath NHS Foundation Trust</c:v>
                </c:pt>
                <c:pt idx="2">
                  <c:v>Gloucestershire Hospitals NHS Foundation Trust</c:v>
                </c:pt>
                <c:pt idx="3">
                  <c:v>Salisbury NHS Foundation Trust</c:v>
                </c:pt>
                <c:pt idx="4">
                  <c:v>North Bristol NHS Trust</c:v>
                </c:pt>
              </c:strCache>
            </c:strRef>
          </c:cat>
          <c:val>
            <c:numRef>
              <c:f>Sheet1!$C$2:$C$6</c:f>
              <c:numCache>
                <c:formatCode>0.0</c:formatCode>
                <c:ptCount val="5"/>
                <c:pt idx="0">
                  <c:v>1.7206724203157666</c:v>
                </c:pt>
                <c:pt idx="1">
                  <c:v>1.9405253292836093</c:v>
                </c:pt>
                <c:pt idx="2">
                  <c:v>2.0080330261870403</c:v>
                </c:pt>
                <c:pt idx="3">
                  <c:v>2.1330158251401556</c:v>
                </c:pt>
                <c:pt idx="4">
                  <c:v>2.2805364540273203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Royal Devon University Healthcare NHS Foundation Trust</c:v>
                </c:pt>
                <c:pt idx="2">
                  <c:v>University Hospitals Bristol and Weston NHS Foundation Trust</c:v>
                </c:pt>
                <c:pt idx="3">
                  <c:v>Royal Cornwall Hospitals NHS Trust</c:v>
                </c:pt>
                <c:pt idx="4">
                  <c:v>University Hospitals Plymouth NHS Trust</c:v>
                </c:pt>
              </c:strCache>
            </c:strRef>
          </c:cat>
          <c:val>
            <c:numRef>
              <c:f>Sheet1!$B$2:$B$6</c:f>
              <c:numCache>
                <c:formatCode>0.0</c:formatCode>
                <c:ptCount val="5"/>
                <c:pt idx="0">
                  <c:v>6.5725355784898314</c:v>
                </c:pt>
                <c:pt idx="1">
                  <c:v>6.6678375596164416</c:v>
                </c:pt>
                <c:pt idx="2">
                  <c:v>7.2601663111348591</c:v>
                </c:pt>
                <c:pt idx="3">
                  <c:v>7.2833424714668382</c:v>
                </c:pt>
                <c:pt idx="4">
                  <c:v>7.2866182290797568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Royal Devon University Healthcare NHS Foundation Trust</c:v>
                </c:pt>
                <c:pt idx="2">
                  <c:v>University Hospitals Bristol and Weston NHS Foundation Trust</c:v>
                </c:pt>
                <c:pt idx="3">
                  <c:v>Royal Cornwall Hospitals NHS Trust</c:v>
                </c:pt>
                <c:pt idx="4">
                  <c:v>University Hospitals Plymouth NHS Trust</c:v>
                </c:pt>
              </c:strCache>
            </c:strRef>
          </c:cat>
          <c:val>
            <c:numRef>
              <c:f>Sheet1!$C$2:$C$6</c:f>
              <c:numCache>
                <c:formatCode>0.0</c:formatCode>
                <c:ptCount val="5"/>
                <c:pt idx="0">
                  <c:v>3.4274644215101686</c:v>
                </c:pt>
                <c:pt idx="1">
                  <c:v>3.3321624403835584</c:v>
                </c:pt>
                <c:pt idx="2">
                  <c:v>2.7398336888651409</c:v>
                </c:pt>
                <c:pt idx="3">
                  <c:v>2.7166575285331618</c:v>
                </c:pt>
                <c:pt idx="4">
                  <c:v>2.7133817709202432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0.26543428998020779</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0.40598015117908215</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0.11318423082759121</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1.1816272496668692</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0.11318423082759033</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0.29568781473385464</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7.941202144945982</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0.48829771526276122</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0.52588649428617984</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0.14661322280296307</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1.5306211647924233</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0.14661322280296218</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0.50157652130764063</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8.0815312149257235</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0.51109396800867213</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0.58853966813017156</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0.1640804592425873</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1.7129766254649841</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0.1640804592425873</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0.58853966813017244</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4.4389282205718139E-2</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7.3524160426390166</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0.71696453557087914</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0.45522726067482377</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0.12691395675771044</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1.3249636329321381</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0.12691395675770956</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0.45522726067482289</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3.462495682801503E-2</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8.4102950143731281</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0.28758169934640521</c:v>
                </c:pt>
                <c:pt idx="1">
                  <c:v>0.18954248366013071</c:v>
                </c:pt>
                <c:pt idx="2">
                  <c:v>0.56862745098039214</c:v>
                </c:pt>
                <c:pt idx="3">
                  <c:v>6.5359477124183009E-3</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0.85287829563699002</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1.503681601379371</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0.4192151881500461</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4.3765468579000011</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0.4192151881500461</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4.2367590665346455E-3</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9.0110668756938352</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0.54884615739148579</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0.3241753526167912</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9.0377664604122998E-2</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0.94352994650075317</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9.0377664604122998E-2</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0.29562822037751246</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8.8794541855277149</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8.3940377539491386</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Dorset County Hospital NHS Foundation Trust </c:v>
                </c:pt>
                <c:pt idx="2">
                  <c:v>Gloucestershire Hospitals NHS Foundation Trust</c:v>
                </c:pt>
                <c:pt idx="3">
                  <c:v>Somerset NHS Foundation Trust</c:v>
                </c:pt>
                <c:pt idx="4">
                  <c:v>Royal Cornwall Hospitals NHS Trust</c:v>
                </c:pt>
              </c:strCache>
            </c:strRef>
          </c:cat>
          <c:val>
            <c:numRef>
              <c:f>Sheet1!$B$2:$B$6</c:f>
              <c:numCache>
                <c:formatCode>0.0</c:formatCode>
                <c:ptCount val="5"/>
                <c:pt idx="0">
                  <c:v>8.5906947013343764</c:v>
                </c:pt>
                <c:pt idx="1">
                  <c:v>8.5616644184401842</c:v>
                </c:pt>
                <c:pt idx="2">
                  <c:v>8.42734156877499</c:v>
                </c:pt>
                <c:pt idx="3">
                  <c:v>8.3940377539491386</c:v>
                </c:pt>
                <c:pt idx="4">
                  <c:v>8.2818628294909615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Dorset County Hospital NHS Foundation Trust </c:v>
                </c:pt>
                <c:pt idx="2">
                  <c:v>Gloucestershire Hospitals NHS Foundation Trust</c:v>
                </c:pt>
                <c:pt idx="3">
                  <c:v>Somerset NHS Foundation Trust</c:v>
                </c:pt>
                <c:pt idx="4">
                  <c:v>Royal Cornwall Hospitals NHS Trust</c:v>
                </c:pt>
              </c:strCache>
            </c:strRef>
          </c:cat>
          <c:val>
            <c:numRef>
              <c:f>Sheet1!$C$2:$C$6</c:f>
              <c:numCache>
                <c:formatCode>0.0</c:formatCode>
                <c:ptCount val="5"/>
                <c:pt idx="0">
                  <c:v>1.4093052986656236</c:v>
                </c:pt>
                <c:pt idx="1">
                  <c:v>1.4383355815598158</c:v>
                </c:pt>
                <c:pt idx="2">
                  <c:v>1.57265843122501</c:v>
                </c:pt>
                <c:pt idx="3">
                  <c:v>1.6059622460508614</c:v>
                </c:pt>
                <c:pt idx="4">
                  <c:v>1.7181371705090385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North Bristol NHS Trust</c:v>
                </c:pt>
                <c:pt idx="2">
                  <c:v>University Hospitals Dorset NHS Foundation Trust</c:v>
                </c:pt>
                <c:pt idx="3">
                  <c:v>Salisbury NHS Foundation Trust</c:v>
                </c:pt>
                <c:pt idx="4">
                  <c:v>Great Western Hospitals NHS Foundation Trust</c:v>
                </c:pt>
              </c:strCache>
            </c:strRef>
          </c:cat>
          <c:val>
            <c:numRef>
              <c:f>Sheet1!$B$2:$B$6</c:f>
              <c:numCache>
                <c:formatCode>0.0</c:formatCode>
                <c:ptCount val="5"/>
                <c:pt idx="0">
                  <c:v>7.863011603452537</c:v>
                </c:pt>
                <c:pt idx="1">
                  <c:v>7.8667967621966</c:v>
                </c:pt>
                <c:pt idx="2">
                  <c:v>7.942047383399796</c:v>
                </c:pt>
                <c:pt idx="3">
                  <c:v>7.9897105271351601</c:v>
                </c:pt>
                <c:pt idx="4">
                  <c:v>8.1299673858319359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North Bristol NHS Trust</c:v>
                </c:pt>
                <c:pt idx="2">
                  <c:v>University Hospitals Dorset NHS Foundation Trust</c:v>
                </c:pt>
                <c:pt idx="3">
                  <c:v>Salisbury NHS Foundation Trust</c:v>
                </c:pt>
                <c:pt idx="4">
                  <c:v>Great Western Hospitals NHS Foundation Trust</c:v>
                </c:pt>
              </c:strCache>
            </c:strRef>
          </c:cat>
          <c:val>
            <c:numRef>
              <c:f>Sheet1!$C$2:$C$6</c:f>
              <c:numCache>
                <c:formatCode>0.0</c:formatCode>
                <c:ptCount val="5"/>
                <c:pt idx="0">
                  <c:v>2.136988396547463</c:v>
                </c:pt>
                <c:pt idx="1">
                  <c:v>2.1332032378034</c:v>
                </c:pt>
                <c:pt idx="2">
                  <c:v>2.057952616600204</c:v>
                </c:pt>
                <c:pt idx="3">
                  <c:v>2.0102894728648399</c:v>
                </c:pt>
                <c:pt idx="4">
                  <c:v>1.8700326141680641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0.30635247717229674</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0.37375707470344111</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0.10420067802284994</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1.0878402378606662</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0.10420067802284994</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0.30676563794324352</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7.9009564762830591</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0.21678074727311447</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0.21955237436401198</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6.1209560483659331E-2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0.63901909372692955</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6.1209560483659331E-2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0.21955237436401198</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0.21512671924022264</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8.8871190316152173</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8.1964627745221517</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Torbay and South Devon NHS Foundation Trust</c:v>
                </c:pt>
                <c:pt idx="2">
                  <c:v>Gloucestershire Hospitals NHS Foundation Trust</c:v>
                </c:pt>
                <c:pt idx="3">
                  <c:v>Royal United Hospitals Bath NHS Foundation Trust</c:v>
                </c:pt>
                <c:pt idx="4">
                  <c:v>Somerset NHS Foundation Trust</c:v>
                </c:pt>
              </c:strCache>
            </c:strRef>
          </c:cat>
          <c:val>
            <c:numRef>
              <c:f>Sheet1!$B$2:$B$6</c:f>
              <c:numCache>
                <c:formatCode>0.0</c:formatCode>
                <c:ptCount val="5"/>
                <c:pt idx="0">
                  <c:v>8.3054583325549682</c:v>
                </c:pt>
                <c:pt idx="1">
                  <c:v>8.272644492375413</c:v>
                </c:pt>
                <c:pt idx="2">
                  <c:v>8.2510009438196921</c:v>
                </c:pt>
                <c:pt idx="3">
                  <c:v>8.2048356338340547</c:v>
                </c:pt>
                <c:pt idx="4">
                  <c:v>8.1964627745221517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Torbay and South Devon NHS Foundation Trust</c:v>
                </c:pt>
                <c:pt idx="2">
                  <c:v>Gloucestershire Hospitals NHS Foundation Trust</c:v>
                </c:pt>
                <c:pt idx="3">
                  <c:v>Royal United Hospitals Bath NHS Foundation Trust</c:v>
                </c:pt>
                <c:pt idx="4">
                  <c:v>Somerset NHS Foundation Trust</c:v>
                </c:pt>
              </c:strCache>
            </c:strRef>
          </c:cat>
          <c:val>
            <c:numRef>
              <c:f>Sheet1!$C$2:$C$6</c:f>
              <c:numCache>
                <c:formatCode>0.0</c:formatCode>
                <c:ptCount val="5"/>
                <c:pt idx="0">
                  <c:v>1.6945416674450318</c:v>
                </c:pt>
                <c:pt idx="1">
                  <c:v>1.727355507624587</c:v>
                </c:pt>
                <c:pt idx="2">
                  <c:v>1.7489990561803079</c:v>
                </c:pt>
                <c:pt idx="3">
                  <c:v>1.7951643661659453</c:v>
                </c:pt>
                <c:pt idx="4">
                  <c:v>1.8035372254778483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Bristol NHS Trust</c:v>
                </c:pt>
                <c:pt idx="1">
                  <c:v>Royal Cornwall Hospitals NHS Trust</c:v>
                </c:pt>
                <c:pt idx="2">
                  <c:v>University Hospitals Plymouth NHS Trust</c:v>
                </c:pt>
                <c:pt idx="3">
                  <c:v>University Hospitals Dorset NHS Foundation Trust</c:v>
                </c:pt>
                <c:pt idx="4">
                  <c:v>Dorset County Hospital NHS Foundation Trust </c:v>
                </c:pt>
              </c:strCache>
            </c:strRef>
          </c:cat>
          <c:val>
            <c:numRef>
              <c:f>Sheet1!$B$2:$B$6</c:f>
              <c:numCache>
                <c:formatCode>0.0</c:formatCode>
                <c:ptCount val="5"/>
                <c:pt idx="0">
                  <c:v>7.8380252527760703</c:v>
                </c:pt>
                <c:pt idx="1">
                  <c:v>7.8526444886550104</c:v>
                </c:pt>
                <c:pt idx="2">
                  <c:v>7.9210121531566058</c:v>
                </c:pt>
                <c:pt idx="3">
                  <c:v>7.937107546893011</c:v>
                </c:pt>
                <c:pt idx="4">
                  <c:v>8.1609533093241247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Bristol NHS Trust</c:v>
                </c:pt>
                <c:pt idx="1">
                  <c:v>Royal Cornwall Hospitals NHS Trust</c:v>
                </c:pt>
                <c:pt idx="2">
                  <c:v>University Hospitals Plymouth NHS Trust</c:v>
                </c:pt>
                <c:pt idx="3">
                  <c:v>University Hospitals Dorset NHS Foundation Trust</c:v>
                </c:pt>
                <c:pt idx="4">
                  <c:v>Dorset County Hospital NHS Foundation Trust </c:v>
                </c:pt>
              </c:strCache>
            </c:strRef>
          </c:cat>
          <c:val>
            <c:numRef>
              <c:f>Sheet1!$C$2:$C$6</c:f>
              <c:numCache>
                <c:formatCode>0.0</c:formatCode>
                <c:ptCount val="5"/>
                <c:pt idx="0">
                  <c:v>2.1619747472239297</c:v>
                </c:pt>
                <c:pt idx="1">
                  <c:v>2.1473555113449896</c:v>
                </c:pt>
                <c:pt idx="2">
                  <c:v>2.0789878468433942</c:v>
                </c:pt>
                <c:pt idx="3">
                  <c:v>2.062892453106989</c:v>
                </c:pt>
                <c:pt idx="4">
                  <c:v>1.8390466906758753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0.2413793103448276</c:v>
                </c:pt>
                <c:pt idx="1">
                  <c:v>0.75862068965517238</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0.7417907962475363</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0.6540105910937033</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0.18233326306976494</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1.9035332977797914</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0.18233326306976494</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0.38254253332386057</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7.93567972211582</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0.40813350346713984</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0.88503180967796213</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0.24674025157491819</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2.5759330846599902</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0.24674025157491819</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0.34720880653160346</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7.0887319212555573</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0.47579596636100963</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0.29299526219405525</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8.1684888513018805E-2</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0.85277860217128421</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8.1684888513018805E-2</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0.29299526219405436</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7.6555228001526032E-2</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8.7678657073457344</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0.86643291213995877</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0.28614928800356321</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7.9776282092813844E-2</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0.83285302297607799</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7.9776282092813844E-2</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0.28614928800356232</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0.2737968557231234</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8.9494669670922526</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0.59366977163050194</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0.24973208750697395</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6.9623438868509524E-2</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0.72685878572487894</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6.9623438868509524E-2</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9.0997974747006438E-2</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9.607386798717549</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9.5561894551525306E-2</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0.38024650911802471</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0.10600988381921006</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1.1067280886999926</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0.10600988381921184</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0.30234894187379524</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8.6680650063007523</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7.7106353378217918E-3</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0.36170592326000239</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0.10084090710116556</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1.0527647079509599</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0.10084090710116556</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0.25131567140453193</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8.5960982031551403</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6.8428335711280042E-2</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0.29173273296339008</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8.1332904802843942E-2</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0.84910394236803555</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8.1332904802843942E-2</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0.28365658398886673</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8.6716119867211248</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0.12833112034305394</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0.4692251743029443</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0.1308164704214656</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1.3657053197693685</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0.1308164704214656</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0.46922517430294342</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0.18610055357444821</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7.9256014133987867</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0.32473801384127121</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0.47477508802021884</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0.13236374487176761</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1.3818586446611976</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0.1323637448717685</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0.32940065275745667</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7.03124252368921</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0.90909090909090906</c:v>
                </c:pt>
                <c:pt idx="1">
                  <c:v>9.0909090909090912E-2</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0.92163757559628223</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0.40581823855805332</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0.11313909079939055</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1.1811559942015037</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0.11313909079939144</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0.2790371797601523</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8.4795487434181691</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0.49111926596467192</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0.42088346874544147</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0.11733916434005032</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1.2250041637738853</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0.11733916434005032</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0.42088346874544058</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3.9295593661561767E-2</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7.4003955216829924</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0.85707824127994314</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0.29873050218663977</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8.3283830543282811E-2</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0.86947132923918513</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8.3283830543281923E-2</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0.29873050218663977</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0.31432993642516749</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8.3955742041554959</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4.5142240914815934</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0.16443787379707597</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0.59888204122796029</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0.1669638355372296</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1.7430786633184958</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0.1669638355372296</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0.59888204122796029</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0.59938550367121834</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7.233210124261551</c:v>
                </c:pt>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pt idx="0">
                  <c:v>6.3160471737031072</c:v>
                </c:pt>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8.2295135563324724</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Torbay and South Devon NHS Foundation Trust</c:v>
                </c:pt>
                <c:pt idx="2">
                  <c:v>Royal United Hospitals Bath NHS Foundation Trust</c:v>
                </c:pt>
                <c:pt idx="3">
                  <c:v>Salisbury NHS Foundation Trust</c:v>
                </c:pt>
                <c:pt idx="4">
                  <c:v>Somerset NHS Foundation Trust</c:v>
                </c:pt>
              </c:strCache>
            </c:strRef>
          </c:cat>
          <c:val>
            <c:numRef>
              <c:f>Sheet1!$B$2:$B$6</c:f>
              <c:numCache>
                <c:formatCode>0.0</c:formatCode>
                <c:ptCount val="5"/>
                <c:pt idx="0">
                  <c:v>8.4851338749050456</c:v>
                </c:pt>
                <c:pt idx="1">
                  <c:v>8.4826865081045355</c:v>
                </c:pt>
                <c:pt idx="2">
                  <c:v>8.3472807863468308</c:v>
                </c:pt>
                <c:pt idx="3">
                  <c:v>8.2458347041782769</c:v>
                </c:pt>
                <c:pt idx="4">
                  <c:v>8.2295135563324724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Torbay and South Devon NHS Foundation Trust</c:v>
                </c:pt>
                <c:pt idx="2">
                  <c:v>Royal United Hospitals Bath NHS Foundation Trust</c:v>
                </c:pt>
                <c:pt idx="3">
                  <c:v>Salisbury NHS Foundation Trust</c:v>
                </c:pt>
                <c:pt idx="4">
                  <c:v>Somerset NHS Foundation Trust</c:v>
                </c:pt>
              </c:strCache>
            </c:strRef>
          </c:cat>
          <c:val>
            <c:numRef>
              <c:f>Sheet1!$C$2:$C$6</c:f>
              <c:numCache>
                <c:formatCode>0.0</c:formatCode>
                <c:ptCount val="5"/>
                <c:pt idx="0">
                  <c:v>1.5148661250949544</c:v>
                </c:pt>
                <c:pt idx="1">
                  <c:v>1.5173134918954645</c:v>
                </c:pt>
                <c:pt idx="2">
                  <c:v>1.6527192136531692</c:v>
                </c:pt>
                <c:pt idx="3">
                  <c:v>1.7541652958217231</c:v>
                </c:pt>
                <c:pt idx="4">
                  <c:v>1.7704864436675276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Cornwall Hospitals NHS Trust</c:v>
                </c:pt>
                <c:pt idx="1">
                  <c:v>University Hospitals Bristol and Weston NHS Foundation Trust</c:v>
                </c:pt>
                <c:pt idx="2">
                  <c:v>Gloucestershire Hospitals NHS Foundation Trust</c:v>
                </c:pt>
                <c:pt idx="3">
                  <c:v>Great Western Hospitals NHS Foundation Trust</c:v>
                </c:pt>
                <c:pt idx="4">
                  <c:v>North Bristol NHS Trust</c:v>
                </c:pt>
              </c:strCache>
            </c:strRef>
          </c:cat>
          <c:val>
            <c:numRef>
              <c:f>Sheet1!$B$2:$B$6</c:f>
              <c:numCache>
                <c:formatCode>0.0</c:formatCode>
                <c:ptCount val="5"/>
                <c:pt idx="0">
                  <c:v>7.4090591102616088</c:v>
                </c:pt>
                <c:pt idx="1">
                  <c:v>7.5171197118246402</c:v>
                </c:pt>
                <c:pt idx="2">
                  <c:v>7.6093519520974482</c:v>
                </c:pt>
                <c:pt idx="3">
                  <c:v>7.6614232211286728</c:v>
                </c:pt>
                <c:pt idx="4">
                  <c:v>7.8391771549978024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Cornwall Hospitals NHS Trust</c:v>
                </c:pt>
                <c:pt idx="1">
                  <c:v>University Hospitals Bristol and Weston NHS Foundation Trust</c:v>
                </c:pt>
                <c:pt idx="2">
                  <c:v>Gloucestershire Hospitals NHS Foundation Trust</c:v>
                </c:pt>
                <c:pt idx="3">
                  <c:v>Great Western Hospitals NHS Foundation Trust</c:v>
                </c:pt>
                <c:pt idx="4">
                  <c:v>North Bristol NHS Trust</c:v>
                </c:pt>
              </c:strCache>
            </c:strRef>
          </c:cat>
          <c:val>
            <c:numRef>
              <c:f>Sheet1!$C$2:$C$6</c:f>
              <c:numCache>
                <c:formatCode>0.0</c:formatCode>
                <c:ptCount val="5"/>
                <c:pt idx="0">
                  <c:v>2.5909408897383912</c:v>
                </c:pt>
                <c:pt idx="1">
                  <c:v>2.4828802881753598</c:v>
                </c:pt>
                <c:pt idx="2">
                  <c:v>2.3906480479025518</c:v>
                </c:pt>
                <c:pt idx="3">
                  <c:v>2.3385767788713272</c:v>
                </c:pt>
                <c:pt idx="4">
                  <c:v>2.1608228450021976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0.34728101887670526</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0.71100309114448379</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0.19822234597801636</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2.069413060352062</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0.19822234597801636</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0.60983199459489956</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7.1006665946734104</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0.31842791131929982</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0.25162078613325356</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7.014999392461263E-2</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0.73235594551641015</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7.014999392461263E-2</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0.25162078613325356</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0.3300334792750359</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9.0295664291579847</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0.58207465320591112</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0.38147280783841531</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0.10635176673400082</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1.1102972976380059</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0.10635176673400082</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0.31706239344740261</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8.5583076451660212</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293189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RH5 | Somerset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290303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RH5 | Somerset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290303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RH5 | Somerset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443198"/>
          </a:xfrm>
        </p:spPr>
        <p:txBody>
          <a:bodyPr/>
          <a:lstStyle/>
          <a:p>
            <a:r>
              <a:rPr lang="en-GB" sz="3200">
                <a:latin typeface="Arial" panose="020B0604020202020204" pitchFamily="34" charset="0"/>
                <a:cs typeface="Arial" panose="020B0604020202020204" pitchFamily="34" charset="0"/>
              </a:rPr>
              <a:t>Somerset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3526689244"/>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1214442413"/>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1522900199"/>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3741772587"/>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3163706944"/>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24%</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25%</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91</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140955502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12867344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310478163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12538911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19156356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247841645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93102344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315698785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232145298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221599981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203908499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390498231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113918804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187385514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125210574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5608840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165720468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87942120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270726813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249122614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224413252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319623758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421674138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288491712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283411928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29897641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35812598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384269046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309584832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360907265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358794588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62996637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111856053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92596910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113810430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93342499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1356802895"/>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1221750321"/>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1325077554"/>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1627078210"/>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55494855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C4. Before you were induced, were you given appropriate information and advice on the risks associated with an induced labour?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D2. On the day you left hospital, was your discharge delayed for any reason?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G16. In the four weeks after the birth of your baby, did you receive help and advice from midwives about your baby’s health and progress?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183266744"/>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 Thinking about your postnatal care, were you involved in decisions about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G14. In the four weeks after the birth of your baby, did you receive help and advice from a midwife about feeding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G15. If, during evenings, nights or weekends, you needed support or advice about feeding your baby, were you able to get this?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G19. At any point during your maternity care journey, did you consider making a complaint about the care you received?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3058125181"/>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1664457061"/>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Before you were induced, were you given appropriate information and advice on the risks associated with an induced labour?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D2. On the day you left hospital, was your discharge delayed for any reason?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G4. Would you have liked to have seen or spoken to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G15. If, during evenings, nights or weekends, you needed support or advice about feeding your baby, were you able to get this?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1725907819"/>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2037392279"/>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B15. If you raised a concern during your antenatal care, did you feel that it was taken seriously?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 During your labour and birth, did your midwives or doctor appear to be aware of your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B13. Did you have confidence and trust in the staff caring for you during your antenatal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B16. Thinking about your antenatal care, were you given information about any warning signs to look out for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B8. Were you given enough support for your mental health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Somerset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Your labour and birth: </a:t>
            </a:r>
            <a:r>
              <a:rPr kumimoji="0" lang="en-GB" sz="1400" b="0" i="0" u="none" strike="noStrike" kern="1200" cap="none" spc="0" normalizeH="0" baseline="0" noProof="0">
                <a:ln>
                  <a:noFill/>
                </a:ln>
                <a:solidFill>
                  <a:prstClr val="black"/>
                </a:solidFill>
                <a:effectLst/>
                <a:uLnTx/>
                <a:uFillTx/>
                <a:latin typeface="Arial"/>
                <a:ea typeface="+mj-ea"/>
                <a:cs typeface="+mj-cs"/>
              </a:rPr>
              <a:t>Being given appropriate information and advice on the associated risks with induced labour</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Care in the Ward: </a:t>
            </a:r>
            <a:r>
              <a:rPr lang="en-GB" sz="1400" b="0">
                <a:solidFill>
                  <a:prstClr val="black"/>
                </a:solidFill>
                <a:latin typeface="Arial"/>
              </a:rPr>
              <a:t>Delays to discharge on the day of leaving hospital</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 </a:t>
            </a:r>
            <a:r>
              <a:rPr lang="en-GB" sz="1400" b="0">
                <a:solidFill>
                  <a:prstClr val="black"/>
                </a:solidFill>
                <a:latin typeface="Arial"/>
              </a:rPr>
              <a:t>Frequency of seeing or speaking to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able to get support or advice about feeding baby during evenings, nights or weekends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During your pregnancy</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Concerns being taken seriously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Staff caring for you: </a:t>
            </a:r>
            <a:r>
              <a:rPr kumimoji="0" lang="en-GB" sz="1400" b="0" i="0" u="none" strike="noStrike" kern="1200" cap="none" spc="0" normalizeH="0" baseline="0" noProof="0">
                <a:ln>
                  <a:noFill/>
                </a:ln>
                <a:solidFill>
                  <a:prstClr val="black"/>
                </a:solidFill>
                <a:effectLst/>
                <a:uLnTx/>
                <a:uFillTx/>
                <a:latin typeface="Arial"/>
                <a:ea typeface="+mj-ea"/>
                <a:cs typeface="+mj-cs"/>
              </a:rPr>
              <a:t>Midwives or doctor appearing to be aware of their medical history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During your pregnancy: </a:t>
            </a:r>
            <a:r>
              <a:rPr lang="en-GB" sz="1400" b="0" noProof="0">
                <a:solidFill>
                  <a:prstClr val="black"/>
                </a:solidFill>
                <a:latin typeface="Arial"/>
              </a:rPr>
              <a:t>Having confidence and trust in the staff caring for them</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During your pregnancy: </a:t>
            </a:r>
            <a:r>
              <a:rPr lang="en-GB" sz="1400" b="0">
                <a:solidFill>
                  <a:prstClr val="black"/>
                </a:solidFill>
                <a:latin typeface="Arial"/>
              </a:rPr>
              <a:t>Being given information about any warning signs to look out for during pregnancy</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During your pregnancy:</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Being given enough support for their mental health</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300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Somerset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154</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697118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4011317122"/>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145774904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658168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4095779518"/>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85051807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145257762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307597316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010151733"/>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225337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5799030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3744386530"/>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174162922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249541972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219952240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392297949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166928927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212389927"/>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6418323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4925814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2212394794"/>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84938295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283643302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209141568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2682779593"/>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49498694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218597760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177873689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1099725475"/>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156935965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383679240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196735799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14132550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253565273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9702989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1376688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22413511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1600685966"/>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28280840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84384663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3699179513"/>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138032449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257531866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97478160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341004522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4076794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8376364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3098994344"/>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59572438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1144614464"/>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360987678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99830463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358000376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59902776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1827623336"/>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427800257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167370946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3612123969"/>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3771374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678316280"/>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275318697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278026545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13636964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107042906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7399409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5677329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4169449084"/>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292859901"/>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380040338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169183163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155594086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325758911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100637442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342711844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3404421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98755080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915543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7289770"/>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833052850"/>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403980804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61661624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959770114"/>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301728397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56607320"/>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9090092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272585431"/>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371813075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308819366"/>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284349723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400140466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4127236858"/>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67990749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11206100"/>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351163019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147470167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51124487"/>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68510026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2806086557"/>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395593566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70901523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1037717136"/>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387662143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146752927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66512373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2882566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6044279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39258860"/>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1062106181"/>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163875063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3392035438"/>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156693596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836927971"/>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222165407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9362478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5987572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2689792330"/>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94979413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265809666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279275914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178310253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144589209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389500014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191414600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300793927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156967925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107101087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4764254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335442569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340206934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280067716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416206160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153029973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15489112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189730762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134905703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192108243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389996964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339217439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221155826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6853719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3669117722"/>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3041472405"/>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232173031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367469426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367507032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99672603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152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179396861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42167154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150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420804670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60601685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125778848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107232235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103138104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278318294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325665615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213282156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368470626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151938635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324285479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79191865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260902419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166892537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40800425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228345093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352950385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176113174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2891717496"/>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1774453465"/>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61489067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249037402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19087196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345129843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255628614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49849793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33334117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12991401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851096939"/>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300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154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52%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53</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1344824244"/>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2479006227"/>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2374934866"/>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48%</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2619667629"/>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994140975"/>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3037290028"/>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356863577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155737009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386887383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52833289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412761784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259719783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14340174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238457805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208171387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302777208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417713741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125945937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264103166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274583383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368894187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7840403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233003739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300887135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273671113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173901504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53669962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68270142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121248993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232083033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150881176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324563534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309404004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264063947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201450740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347245293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426070028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270357955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16594</Words>
  <Application>Microsoft Office PowerPoint</Application>
  <PresentationFormat>Widescreen</PresentationFormat>
  <Paragraphs>1951</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Somerset NHS Foundation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397</cp:revision>
  <dcterms:created xsi:type="dcterms:W3CDTF">2021-03-04T09:52:26Z</dcterms:created>
  <dcterms:modified xsi:type="dcterms:W3CDTF">2025-11-28T17:02:38Z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